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36576000" cy="42976800"/>
  <p:notesSz cx="6858000" cy="9144000"/>
  <p:defaultTextStyle>
    <a:defPPr>
      <a:defRPr lang="en-US"/>
    </a:defPPr>
    <a:lvl1pPr marL="0" algn="l" defTabSz="1953711" rtl="0" eaLnBrk="1" latinLnBrk="0" hangingPunct="1">
      <a:defRPr sz="3846" kern="1200">
        <a:solidFill>
          <a:schemeClr val="tx1"/>
        </a:solidFill>
        <a:latin typeface="+mn-lt"/>
        <a:ea typeface="+mn-ea"/>
        <a:cs typeface="+mn-cs"/>
      </a:defRPr>
    </a:lvl1pPr>
    <a:lvl2pPr marL="976856" algn="l" defTabSz="1953711" rtl="0" eaLnBrk="1" latinLnBrk="0" hangingPunct="1">
      <a:defRPr sz="3846" kern="1200">
        <a:solidFill>
          <a:schemeClr val="tx1"/>
        </a:solidFill>
        <a:latin typeface="+mn-lt"/>
        <a:ea typeface="+mn-ea"/>
        <a:cs typeface="+mn-cs"/>
      </a:defRPr>
    </a:lvl2pPr>
    <a:lvl3pPr marL="1953711" algn="l" defTabSz="1953711" rtl="0" eaLnBrk="1" latinLnBrk="0" hangingPunct="1">
      <a:defRPr sz="3846" kern="1200">
        <a:solidFill>
          <a:schemeClr val="tx1"/>
        </a:solidFill>
        <a:latin typeface="+mn-lt"/>
        <a:ea typeface="+mn-ea"/>
        <a:cs typeface="+mn-cs"/>
      </a:defRPr>
    </a:lvl3pPr>
    <a:lvl4pPr marL="2930568" algn="l" defTabSz="1953711" rtl="0" eaLnBrk="1" latinLnBrk="0" hangingPunct="1">
      <a:defRPr sz="3846" kern="1200">
        <a:solidFill>
          <a:schemeClr val="tx1"/>
        </a:solidFill>
        <a:latin typeface="+mn-lt"/>
        <a:ea typeface="+mn-ea"/>
        <a:cs typeface="+mn-cs"/>
      </a:defRPr>
    </a:lvl4pPr>
    <a:lvl5pPr marL="3907424" algn="l" defTabSz="1953711" rtl="0" eaLnBrk="1" latinLnBrk="0" hangingPunct="1">
      <a:defRPr sz="3846" kern="1200">
        <a:solidFill>
          <a:schemeClr val="tx1"/>
        </a:solidFill>
        <a:latin typeface="+mn-lt"/>
        <a:ea typeface="+mn-ea"/>
        <a:cs typeface="+mn-cs"/>
      </a:defRPr>
    </a:lvl5pPr>
    <a:lvl6pPr marL="4884279" algn="l" defTabSz="1953711" rtl="0" eaLnBrk="1" latinLnBrk="0" hangingPunct="1">
      <a:defRPr sz="3846" kern="1200">
        <a:solidFill>
          <a:schemeClr val="tx1"/>
        </a:solidFill>
        <a:latin typeface="+mn-lt"/>
        <a:ea typeface="+mn-ea"/>
        <a:cs typeface="+mn-cs"/>
      </a:defRPr>
    </a:lvl6pPr>
    <a:lvl7pPr marL="5861135" algn="l" defTabSz="1953711" rtl="0" eaLnBrk="1" latinLnBrk="0" hangingPunct="1">
      <a:defRPr sz="3846" kern="1200">
        <a:solidFill>
          <a:schemeClr val="tx1"/>
        </a:solidFill>
        <a:latin typeface="+mn-lt"/>
        <a:ea typeface="+mn-ea"/>
        <a:cs typeface="+mn-cs"/>
      </a:defRPr>
    </a:lvl7pPr>
    <a:lvl8pPr marL="6837991" algn="l" defTabSz="1953711" rtl="0" eaLnBrk="1" latinLnBrk="0" hangingPunct="1">
      <a:defRPr sz="3846" kern="1200">
        <a:solidFill>
          <a:schemeClr val="tx1"/>
        </a:solidFill>
        <a:latin typeface="+mn-lt"/>
        <a:ea typeface="+mn-ea"/>
        <a:cs typeface="+mn-cs"/>
      </a:defRPr>
    </a:lvl8pPr>
    <a:lvl9pPr marL="7814847" algn="l" defTabSz="1953711" rtl="0" eaLnBrk="1" latinLnBrk="0" hangingPunct="1">
      <a:defRPr sz="384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18" userDrawn="1">
          <p15:clr>
            <a:srgbClr val="A4A3A4"/>
          </p15:clr>
        </p15:guide>
        <p15:guide id="2" pos="61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42C62-A28D-4B8B-AC95-A7B3609993F2}" v="1" dt="2024-04-26T17:25:48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132" autoAdjust="0"/>
    <p:restoredTop sz="95481" autoAdjust="0"/>
  </p:normalViewPr>
  <p:slideViewPr>
    <p:cSldViewPr>
      <p:cViewPr>
        <p:scale>
          <a:sx n="22" d="100"/>
          <a:sy n="22" d="100"/>
        </p:scale>
        <p:origin x="1128" y="9"/>
      </p:cViewPr>
      <p:guideLst>
        <p:guide orient="horz" pos="4618"/>
        <p:guide pos="61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by Work Sector and 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98-4FAC-A175-E103C58AC495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98-4FAC-A175-E103C58AC495}"/>
              </c:ext>
            </c:extLst>
          </c:dPt>
          <c:dLbls>
            <c:dLbl>
              <c:idx val="0"/>
              <c:layout>
                <c:manualLayout>
                  <c:x val="8.2968265774901073E-2"/>
                  <c:y val="-7.58270168148439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90640995320191"/>
                      <c:h val="0.18349512225172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798-4FAC-A175-E103C58AC495}"/>
                </c:ext>
              </c:extLst>
            </c:dLbl>
            <c:dLbl>
              <c:idx val="1"/>
              <c:layout>
                <c:manualLayout>
                  <c:x val="-0.13725037037763202"/>
                  <c:y val="0.1455860732377655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98-4FAC-A175-E103C58AC4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Demographic!$A$44:$A$45</c:f>
              <c:strCache>
                <c:ptCount val="2"/>
                <c:pt idx="0">
                  <c:v>Government Hospital/ Outpatient Clinics</c:v>
                </c:pt>
                <c:pt idx="1">
                  <c:v>Private Hospital/ Clinic</c:v>
                </c:pt>
              </c:strCache>
            </c:strRef>
          </c:cat>
          <c:val>
            <c:numRef>
              <c:f>Demographic!$D$44:$D$45</c:f>
              <c:numCache>
                <c:formatCode>General</c:formatCode>
                <c:ptCount val="2"/>
                <c:pt idx="0">
                  <c:v>41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798-4FAC-A175-E103C58AC4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C08B-319A-480D-945A-2DEDDC35BA6B}" type="datetimeFigureOut">
              <a:rPr lang="en-GB" smtClean="0"/>
              <a:t>26/04/2024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1143000"/>
            <a:ext cx="2625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26AE1-2A6F-4B01-89AC-40C0EBB6A4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87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53711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1pPr>
    <a:lvl2pPr marL="976856" algn="l" defTabSz="1953711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2pPr>
    <a:lvl3pPr marL="1953711" algn="l" defTabSz="1953711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3pPr>
    <a:lvl4pPr marL="2930568" algn="l" defTabSz="1953711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4pPr>
    <a:lvl5pPr marL="3907424" algn="l" defTabSz="1953711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5pPr>
    <a:lvl6pPr marL="4884279" algn="l" defTabSz="1953711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6pPr>
    <a:lvl7pPr marL="5861135" algn="l" defTabSz="1953711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7pPr>
    <a:lvl8pPr marL="6837991" algn="l" defTabSz="1953711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8pPr>
    <a:lvl9pPr marL="7814847" algn="l" defTabSz="1953711" rtl="0" eaLnBrk="1" latinLnBrk="0" hangingPunct="1">
      <a:defRPr sz="25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6138" y="1143000"/>
            <a:ext cx="26257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26AE1-2A6F-4B01-89AC-40C0EBB6A4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66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4668" y="4554239"/>
            <a:ext cx="16599564" cy="31424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9335" y="8307581"/>
            <a:ext cx="13670229" cy="37465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452" y="587099"/>
            <a:ext cx="4394003" cy="125088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6445" y="587099"/>
            <a:ext cx="12856525" cy="125088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649" y="9420690"/>
            <a:ext cx="16599564" cy="2911725"/>
          </a:xfrm>
        </p:spPr>
        <p:txBody>
          <a:bodyPr anchor="t"/>
          <a:lstStyle>
            <a:lvl1pPr algn="l">
              <a:defRPr sz="354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2649" y="6213720"/>
            <a:ext cx="16599564" cy="3206970"/>
          </a:xfrm>
        </p:spPr>
        <p:txBody>
          <a:bodyPr anchor="b"/>
          <a:lstStyle>
            <a:lvl1pPr marL="0" indent="0">
              <a:buNone/>
              <a:defRPr sz="1774">
                <a:solidFill>
                  <a:schemeClr val="tx1">
                    <a:tint val="75000"/>
                  </a:schemeClr>
                </a:solidFill>
              </a:defRPr>
            </a:lvl1pPr>
            <a:lvl2pPr marL="4054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2pPr>
            <a:lvl3pPr marL="810890" indent="0">
              <a:buNone/>
              <a:defRPr sz="1419">
                <a:solidFill>
                  <a:schemeClr val="tx1">
                    <a:tint val="75000"/>
                  </a:schemeClr>
                </a:solidFill>
              </a:defRPr>
            </a:lvl3pPr>
            <a:lvl4pPr marL="1216335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4pPr>
            <a:lvl5pPr marL="162178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5pPr>
            <a:lvl6pPr marL="2027225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6pPr>
            <a:lvl7pPr marL="243267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7pPr>
            <a:lvl8pPr marL="2838115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8pPr>
            <a:lvl9pPr marL="3243560" indent="0">
              <a:buNone/>
              <a:defRPr sz="12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6444" y="3420770"/>
            <a:ext cx="8625264" cy="9675211"/>
          </a:xfrm>
        </p:spPr>
        <p:txBody>
          <a:bodyPr/>
          <a:lstStyle>
            <a:lvl1pPr>
              <a:defRPr sz="2483"/>
            </a:lvl1pPr>
            <a:lvl2pPr>
              <a:defRPr sz="2128"/>
            </a:lvl2pPr>
            <a:lvl3pPr>
              <a:defRPr sz="1774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27190" y="3420770"/>
            <a:ext cx="8625264" cy="9675211"/>
          </a:xfrm>
        </p:spPr>
        <p:txBody>
          <a:bodyPr/>
          <a:lstStyle>
            <a:lvl1pPr>
              <a:defRPr sz="2483"/>
            </a:lvl1pPr>
            <a:lvl2pPr>
              <a:defRPr sz="2128"/>
            </a:lvl2pPr>
            <a:lvl3pPr>
              <a:defRPr sz="1774"/>
            </a:lvl3pPr>
            <a:lvl4pPr>
              <a:defRPr sz="1596"/>
            </a:lvl4pPr>
            <a:lvl5pPr>
              <a:defRPr sz="1596"/>
            </a:lvl5pPr>
            <a:lvl6pPr>
              <a:defRPr sz="1596"/>
            </a:lvl6pPr>
            <a:lvl7pPr>
              <a:defRPr sz="1596"/>
            </a:lvl7pPr>
            <a:lvl8pPr>
              <a:defRPr sz="1596"/>
            </a:lvl8pPr>
            <a:lvl9pPr>
              <a:defRPr sz="159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6446" y="3281631"/>
            <a:ext cx="8628655" cy="1367627"/>
          </a:xfrm>
        </p:spPr>
        <p:txBody>
          <a:bodyPr anchor="b"/>
          <a:lstStyle>
            <a:lvl1pPr marL="0" indent="0">
              <a:buNone/>
              <a:defRPr sz="2128" b="1"/>
            </a:lvl1pPr>
            <a:lvl2pPr marL="405445" indent="0">
              <a:buNone/>
              <a:defRPr sz="1774" b="1"/>
            </a:lvl2pPr>
            <a:lvl3pPr marL="810890" indent="0">
              <a:buNone/>
              <a:defRPr sz="1596" b="1"/>
            </a:lvl3pPr>
            <a:lvl4pPr marL="1216335" indent="0">
              <a:buNone/>
              <a:defRPr sz="1419" b="1"/>
            </a:lvl4pPr>
            <a:lvl5pPr marL="1621780" indent="0">
              <a:buNone/>
              <a:defRPr sz="1419" b="1"/>
            </a:lvl5pPr>
            <a:lvl6pPr marL="2027225" indent="0">
              <a:buNone/>
              <a:defRPr sz="1419" b="1"/>
            </a:lvl6pPr>
            <a:lvl7pPr marL="2432670" indent="0">
              <a:buNone/>
              <a:defRPr sz="1419" b="1"/>
            </a:lvl7pPr>
            <a:lvl8pPr marL="2838115" indent="0">
              <a:buNone/>
              <a:defRPr sz="1419" b="1"/>
            </a:lvl8pPr>
            <a:lvl9pPr marL="3243560" indent="0">
              <a:buNone/>
              <a:defRPr sz="14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6446" y="4649260"/>
            <a:ext cx="8628655" cy="8446720"/>
          </a:xfrm>
        </p:spPr>
        <p:txBody>
          <a:bodyPr/>
          <a:lstStyle>
            <a:lvl1pPr>
              <a:defRPr sz="2128"/>
            </a:lvl1pPr>
            <a:lvl2pPr>
              <a:defRPr sz="1774"/>
            </a:lvl2pPr>
            <a:lvl3pPr>
              <a:defRPr sz="1596"/>
            </a:lvl3pPr>
            <a:lvl4pPr>
              <a:defRPr sz="1419"/>
            </a:lvl4pPr>
            <a:lvl5pPr>
              <a:defRPr sz="1419"/>
            </a:lvl5pPr>
            <a:lvl6pPr>
              <a:defRPr sz="1419"/>
            </a:lvl6pPr>
            <a:lvl7pPr>
              <a:defRPr sz="1419"/>
            </a:lvl7pPr>
            <a:lvl8pPr>
              <a:defRPr sz="1419"/>
            </a:lvl8pPr>
            <a:lvl9pPr>
              <a:defRPr sz="14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920411" y="3281631"/>
            <a:ext cx="8632044" cy="1367627"/>
          </a:xfrm>
        </p:spPr>
        <p:txBody>
          <a:bodyPr anchor="b"/>
          <a:lstStyle>
            <a:lvl1pPr marL="0" indent="0">
              <a:buNone/>
              <a:defRPr sz="2128" b="1"/>
            </a:lvl1pPr>
            <a:lvl2pPr marL="405445" indent="0">
              <a:buNone/>
              <a:defRPr sz="1774" b="1"/>
            </a:lvl2pPr>
            <a:lvl3pPr marL="810890" indent="0">
              <a:buNone/>
              <a:defRPr sz="1596" b="1"/>
            </a:lvl3pPr>
            <a:lvl4pPr marL="1216335" indent="0">
              <a:buNone/>
              <a:defRPr sz="1419" b="1"/>
            </a:lvl4pPr>
            <a:lvl5pPr marL="1621780" indent="0">
              <a:buNone/>
              <a:defRPr sz="1419" b="1"/>
            </a:lvl5pPr>
            <a:lvl6pPr marL="2027225" indent="0">
              <a:buNone/>
              <a:defRPr sz="1419" b="1"/>
            </a:lvl6pPr>
            <a:lvl7pPr marL="2432670" indent="0">
              <a:buNone/>
              <a:defRPr sz="1419" b="1"/>
            </a:lvl7pPr>
            <a:lvl8pPr marL="2838115" indent="0">
              <a:buNone/>
              <a:defRPr sz="1419" b="1"/>
            </a:lvl8pPr>
            <a:lvl9pPr marL="3243560" indent="0">
              <a:buNone/>
              <a:defRPr sz="14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920411" y="4649260"/>
            <a:ext cx="8632044" cy="8446720"/>
          </a:xfrm>
        </p:spPr>
        <p:txBody>
          <a:bodyPr/>
          <a:lstStyle>
            <a:lvl1pPr>
              <a:defRPr sz="2128"/>
            </a:lvl1pPr>
            <a:lvl2pPr>
              <a:defRPr sz="1774"/>
            </a:lvl2pPr>
            <a:lvl3pPr>
              <a:defRPr sz="1596"/>
            </a:lvl3pPr>
            <a:lvl4pPr>
              <a:defRPr sz="1419"/>
            </a:lvl4pPr>
            <a:lvl5pPr>
              <a:defRPr sz="1419"/>
            </a:lvl5pPr>
            <a:lvl6pPr>
              <a:defRPr sz="1419"/>
            </a:lvl6pPr>
            <a:lvl7pPr>
              <a:defRPr sz="1419"/>
            </a:lvl7pPr>
            <a:lvl8pPr>
              <a:defRPr sz="1419"/>
            </a:lvl8pPr>
            <a:lvl9pPr>
              <a:defRPr sz="14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446" y="583703"/>
            <a:ext cx="6424873" cy="2484130"/>
          </a:xfrm>
        </p:spPr>
        <p:txBody>
          <a:bodyPr anchor="b"/>
          <a:lstStyle>
            <a:lvl1pPr algn="l">
              <a:defRPr sz="17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257" y="583704"/>
            <a:ext cx="10917196" cy="12512277"/>
          </a:xfrm>
        </p:spPr>
        <p:txBody>
          <a:bodyPr/>
          <a:lstStyle>
            <a:lvl1pPr>
              <a:defRPr sz="2838"/>
            </a:lvl1pPr>
            <a:lvl2pPr>
              <a:defRPr sz="2483"/>
            </a:lvl2pPr>
            <a:lvl3pPr>
              <a:defRPr sz="2128"/>
            </a:lvl3pPr>
            <a:lvl4pPr>
              <a:defRPr sz="1774"/>
            </a:lvl4pPr>
            <a:lvl5pPr>
              <a:defRPr sz="1774"/>
            </a:lvl5pPr>
            <a:lvl6pPr>
              <a:defRPr sz="1774"/>
            </a:lvl6pPr>
            <a:lvl7pPr>
              <a:defRPr sz="1774"/>
            </a:lvl7pPr>
            <a:lvl8pPr>
              <a:defRPr sz="1774"/>
            </a:lvl8pPr>
            <a:lvl9pPr>
              <a:defRPr sz="17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6446" y="3067834"/>
            <a:ext cx="6424873" cy="10028147"/>
          </a:xfrm>
        </p:spPr>
        <p:txBody>
          <a:bodyPr/>
          <a:lstStyle>
            <a:lvl1pPr marL="0" indent="0">
              <a:buNone/>
              <a:defRPr sz="1242"/>
            </a:lvl1pPr>
            <a:lvl2pPr marL="405445" indent="0">
              <a:buNone/>
              <a:defRPr sz="1064"/>
            </a:lvl2pPr>
            <a:lvl3pPr marL="810890" indent="0">
              <a:buNone/>
              <a:defRPr sz="887"/>
            </a:lvl3pPr>
            <a:lvl4pPr marL="1216335" indent="0">
              <a:buNone/>
              <a:defRPr sz="798"/>
            </a:lvl4pPr>
            <a:lvl5pPr marL="1621780" indent="0">
              <a:buNone/>
              <a:defRPr sz="798"/>
            </a:lvl5pPr>
            <a:lvl6pPr marL="2027225" indent="0">
              <a:buNone/>
              <a:defRPr sz="798"/>
            </a:lvl6pPr>
            <a:lvl7pPr marL="2432670" indent="0">
              <a:buNone/>
              <a:defRPr sz="798"/>
            </a:lvl7pPr>
            <a:lvl8pPr marL="2838115" indent="0">
              <a:buNone/>
              <a:defRPr sz="798"/>
            </a:lvl8pPr>
            <a:lvl9pPr marL="3243560" indent="0">
              <a:buNone/>
              <a:defRPr sz="7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801" y="10262307"/>
            <a:ext cx="11717340" cy="1211523"/>
          </a:xfrm>
        </p:spPr>
        <p:txBody>
          <a:bodyPr anchor="b"/>
          <a:lstStyle>
            <a:lvl1pPr algn="l">
              <a:defRPr sz="17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27801" y="1309937"/>
            <a:ext cx="11717340" cy="8796262"/>
          </a:xfrm>
        </p:spPr>
        <p:txBody>
          <a:bodyPr/>
          <a:lstStyle>
            <a:lvl1pPr marL="0" indent="0">
              <a:buNone/>
              <a:defRPr sz="2838"/>
            </a:lvl1pPr>
            <a:lvl2pPr marL="405445" indent="0">
              <a:buNone/>
              <a:defRPr sz="2483"/>
            </a:lvl2pPr>
            <a:lvl3pPr marL="810890" indent="0">
              <a:buNone/>
              <a:defRPr sz="2128"/>
            </a:lvl3pPr>
            <a:lvl4pPr marL="1216335" indent="0">
              <a:buNone/>
              <a:defRPr sz="1774"/>
            </a:lvl4pPr>
            <a:lvl5pPr marL="1621780" indent="0">
              <a:buNone/>
              <a:defRPr sz="1774"/>
            </a:lvl5pPr>
            <a:lvl6pPr marL="2027225" indent="0">
              <a:buNone/>
              <a:defRPr sz="1774"/>
            </a:lvl6pPr>
            <a:lvl7pPr marL="2432670" indent="0">
              <a:buNone/>
              <a:defRPr sz="1774"/>
            </a:lvl7pPr>
            <a:lvl8pPr marL="2838115" indent="0">
              <a:buNone/>
              <a:defRPr sz="1774"/>
            </a:lvl8pPr>
            <a:lvl9pPr marL="3243560" indent="0">
              <a:buNone/>
              <a:defRPr sz="17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27801" y="11473830"/>
            <a:ext cx="11717340" cy="1720564"/>
          </a:xfrm>
        </p:spPr>
        <p:txBody>
          <a:bodyPr/>
          <a:lstStyle>
            <a:lvl1pPr marL="0" indent="0">
              <a:buNone/>
              <a:defRPr sz="1242"/>
            </a:lvl1pPr>
            <a:lvl2pPr marL="405445" indent="0">
              <a:buNone/>
              <a:defRPr sz="1064"/>
            </a:lvl2pPr>
            <a:lvl3pPr marL="810890" indent="0">
              <a:buNone/>
              <a:defRPr sz="887"/>
            </a:lvl3pPr>
            <a:lvl4pPr marL="1216335" indent="0">
              <a:buNone/>
              <a:defRPr sz="798"/>
            </a:lvl4pPr>
            <a:lvl5pPr marL="1621780" indent="0">
              <a:buNone/>
              <a:defRPr sz="798"/>
            </a:lvl5pPr>
            <a:lvl6pPr marL="2027225" indent="0">
              <a:buNone/>
              <a:defRPr sz="798"/>
            </a:lvl6pPr>
            <a:lvl7pPr marL="2432670" indent="0">
              <a:buNone/>
              <a:defRPr sz="798"/>
            </a:lvl7pPr>
            <a:lvl8pPr marL="2838115" indent="0">
              <a:buNone/>
              <a:defRPr sz="798"/>
            </a:lvl8pPr>
            <a:lvl9pPr marL="3243560" indent="0">
              <a:buNone/>
              <a:defRPr sz="7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6445" y="587097"/>
            <a:ext cx="17576009" cy="244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6445" y="3420770"/>
            <a:ext cx="17576009" cy="9675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6445" y="13588055"/>
            <a:ext cx="4556743" cy="780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72374" y="13588055"/>
            <a:ext cx="6184151" cy="780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95711" y="13588055"/>
            <a:ext cx="4556743" cy="780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0890" rtl="0" eaLnBrk="1" latinLnBrk="0" hangingPunct="1">
        <a:spcBef>
          <a:spcPct val="0"/>
        </a:spcBef>
        <a:buNone/>
        <a:defRPr sz="39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084" indent="-304084" algn="l" defTabSz="810890" rtl="0" eaLnBrk="1" latinLnBrk="0" hangingPunct="1">
        <a:spcBef>
          <a:spcPct val="20000"/>
        </a:spcBef>
        <a:buFont typeface="Arial" pitchFamily="34" charset="0"/>
        <a:buChar char="•"/>
        <a:defRPr sz="2838" kern="1200">
          <a:solidFill>
            <a:schemeClr val="tx1"/>
          </a:solidFill>
          <a:latin typeface="+mn-lt"/>
          <a:ea typeface="+mn-ea"/>
          <a:cs typeface="+mn-cs"/>
        </a:defRPr>
      </a:lvl1pPr>
      <a:lvl2pPr marL="658848" indent="-253403" algn="l" defTabSz="810890" rtl="0" eaLnBrk="1" latinLnBrk="0" hangingPunct="1">
        <a:spcBef>
          <a:spcPct val="20000"/>
        </a:spcBef>
        <a:buFont typeface="Arial" pitchFamily="34" charset="0"/>
        <a:buChar char="–"/>
        <a:defRPr sz="2483" kern="1200">
          <a:solidFill>
            <a:schemeClr val="tx1"/>
          </a:solidFill>
          <a:latin typeface="+mn-lt"/>
          <a:ea typeface="+mn-ea"/>
          <a:cs typeface="+mn-cs"/>
        </a:defRPr>
      </a:lvl2pPr>
      <a:lvl3pPr marL="1013612" indent="-202722" algn="l" defTabSz="810890" rtl="0" eaLnBrk="1" latinLnBrk="0" hangingPunct="1">
        <a:spcBef>
          <a:spcPct val="20000"/>
        </a:spcBef>
        <a:buFont typeface="Arial" pitchFamily="34" charset="0"/>
        <a:buChar char="•"/>
        <a:defRPr sz="2128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indent="-202722" algn="l" defTabSz="810890" rtl="0" eaLnBrk="1" latinLnBrk="0" hangingPunct="1">
        <a:spcBef>
          <a:spcPct val="20000"/>
        </a:spcBef>
        <a:buFont typeface="Arial" pitchFamily="34" charset="0"/>
        <a:buChar char="–"/>
        <a:defRPr sz="1774" kern="1200">
          <a:solidFill>
            <a:schemeClr val="tx1"/>
          </a:solidFill>
          <a:latin typeface="+mn-lt"/>
          <a:ea typeface="+mn-ea"/>
          <a:cs typeface="+mn-cs"/>
        </a:defRPr>
      </a:lvl4pPr>
      <a:lvl5pPr marL="1824502" indent="-202722" algn="l" defTabSz="810890" rtl="0" eaLnBrk="1" latinLnBrk="0" hangingPunct="1">
        <a:spcBef>
          <a:spcPct val="20000"/>
        </a:spcBef>
        <a:buFont typeface="Arial" pitchFamily="34" charset="0"/>
        <a:buChar char="»"/>
        <a:defRPr sz="1774" kern="1200">
          <a:solidFill>
            <a:schemeClr val="tx1"/>
          </a:solidFill>
          <a:latin typeface="+mn-lt"/>
          <a:ea typeface="+mn-ea"/>
          <a:cs typeface="+mn-cs"/>
        </a:defRPr>
      </a:lvl5pPr>
      <a:lvl6pPr marL="2229947" indent="-202722" algn="l" defTabSz="810890" rtl="0" eaLnBrk="1" latinLnBrk="0" hangingPunct="1">
        <a:spcBef>
          <a:spcPct val="20000"/>
        </a:spcBef>
        <a:buFont typeface="Arial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6pPr>
      <a:lvl7pPr marL="2635392" indent="-202722" algn="l" defTabSz="810890" rtl="0" eaLnBrk="1" latinLnBrk="0" hangingPunct="1">
        <a:spcBef>
          <a:spcPct val="20000"/>
        </a:spcBef>
        <a:buFont typeface="Arial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7pPr>
      <a:lvl8pPr marL="3040837" indent="-202722" algn="l" defTabSz="810890" rtl="0" eaLnBrk="1" latinLnBrk="0" hangingPunct="1">
        <a:spcBef>
          <a:spcPct val="20000"/>
        </a:spcBef>
        <a:buFont typeface="Arial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8pPr>
      <a:lvl9pPr marL="3446282" indent="-202722" algn="l" defTabSz="810890" rtl="0" eaLnBrk="1" latinLnBrk="0" hangingPunct="1">
        <a:spcBef>
          <a:spcPct val="20000"/>
        </a:spcBef>
        <a:buFont typeface="Arial" pitchFamily="34" charset="0"/>
        <a:buChar char="•"/>
        <a:defRPr sz="17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0890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1pPr>
      <a:lvl2pPr marL="405445" algn="l" defTabSz="810890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2pPr>
      <a:lvl3pPr marL="810890" algn="l" defTabSz="810890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3pPr>
      <a:lvl4pPr marL="1216335" algn="l" defTabSz="810890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4pPr>
      <a:lvl5pPr marL="1621780" algn="l" defTabSz="810890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5pPr>
      <a:lvl6pPr marL="2027225" algn="l" defTabSz="810890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6pPr>
      <a:lvl7pPr marL="2432670" algn="l" defTabSz="810890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7pPr>
      <a:lvl8pPr marL="2838115" algn="l" defTabSz="810890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8pPr>
      <a:lvl9pPr marL="3243560" algn="l" defTabSz="810890" rtl="0" eaLnBrk="1" latinLnBrk="0" hangingPunct="1">
        <a:defRPr sz="159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/>
          <p:cNvSpPr/>
          <p:nvPr/>
        </p:nvSpPr>
        <p:spPr>
          <a:xfrm>
            <a:off x="43132" y="0"/>
            <a:ext cx="36489736" cy="4797725"/>
          </a:xfrm>
          <a:custGeom>
            <a:avLst/>
            <a:gdLst>
              <a:gd name="connsiteX0" fmla="*/ 0 w 16488010"/>
              <a:gd name="connsiteY0" fmla="*/ 2080387 h 2080387"/>
              <a:gd name="connsiteX1" fmla="*/ 16488010 w 16488010"/>
              <a:gd name="connsiteY1" fmla="*/ 2080387 h 2080387"/>
              <a:gd name="connsiteX2" fmla="*/ 16488010 w 16488010"/>
              <a:gd name="connsiteY2" fmla="*/ 0 h 2080387"/>
              <a:gd name="connsiteX3" fmla="*/ 0 w 16488010"/>
              <a:gd name="connsiteY3" fmla="*/ 0 h 208038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6488010" h="2080387">
                <a:moveTo>
                  <a:pt x="0" y="2080387"/>
                </a:moveTo>
                <a:lnTo>
                  <a:pt x="16488010" y="2080387"/>
                </a:lnTo>
                <a:lnTo>
                  <a:pt x="1648801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5761" cap="flat">
            <a:noFill/>
            <a:prstDash val="solid"/>
          </a:ln>
        </p:spPr>
        <p:style>
          <a:lnRef idx="1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411" dirty="0"/>
          </a:p>
        </p:txBody>
      </p:sp>
      <p:sp>
        <p:nvSpPr>
          <p:cNvPr id="11" name="TextBox 1"/>
          <p:cNvSpPr txBox="1"/>
          <p:nvPr/>
        </p:nvSpPr>
        <p:spPr>
          <a:xfrm>
            <a:off x="4513805" y="416237"/>
            <a:ext cx="27548390" cy="1247136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7804" b="1" dirty="0"/>
              <a:t>Poster Title</a:t>
            </a:r>
            <a:endParaRPr lang="en-US" sz="7804" dirty="0"/>
          </a:p>
        </p:txBody>
      </p:sp>
      <p:sp>
        <p:nvSpPr>
          <p:cNvPr id="12" name="TextBox 1"/>
          <p:cNvSpPr txBox="1"/>
          <p:nvPr/>
        </p:nvSpPr>
        <p:spPr>
          <a:xfrm>
            <a:off x="4705710" y="2094781"/>
            <a:ext cx="27142950" cy="864980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5321" b="1" dirty="0"/>
              <a:t>Authors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840857" y="2905665"/>
            <a:ext cx="27142950" cy="76386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47" b="1" dirty="0">
                <a:solidFill>
                  <a:srgbClr val="000000"/>
                </a:solidFill>
                <a:latin typeface="Arial" pitchFamily="18" charset="0"/>
                <a:cs typeface="Arial" pitchFamily="18" charset="0"/>
              </a:rPr>
              <a:t>Supervised by: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96221C-1640-4A2C-9B62-16CB2F0D6379}"/>
              </a:ext>
            </a:extLst>
          </p:cNvPr>
          <p:cNvSpPr txBox="1"/>
          <p:nvPr/>
        </p:nvSpPr>
        <p:spPr>
          <a:xfrm>
            <a:off x="5200356" y="3716547"/>
            <a:ext cx="26783450" cy="965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38" b="1" dirty="0">
                <a:latin typeface="Arial" panose="020B0604020202020204" pitchFamily="34" charset="0"/>
                <a:cs typeface="Arial" panose="020B0604020202020204" pitchFamily="34" charset="0"/>
              </a:rPr>
              <a:t>Department of</a:t>
            </a:r>
          </a:p>
          <a:p>
            <a:pPr algn="ctr"/>
            <a:r>
              <a:rPr lang="en-US" sz="2838" b="1" dirty="0">
                <a:latin typeface="Arial" panose="020B0604020202020204" pitchFamily="34" charset="0"/>
                <a:cs typeface="Arial" panose="020B0604020202020204" pitchFamily="34" charset="0"/>
              </a:rPr>
              <a:t>Faculty of Allied Health Sciences, Kuwait University </a:t>
            </a:r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B0F8736F-2725-4F85-A39A-8BC8C0A78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5" y="337868"/>
            <a:ext cx="3496688" cy="3707737"/>
          </a:xfrm>
          <a:prstGeom prst="rect">
            <a:avLst/>
          </a:prstGeom>
        </p:spPr>
      </p:pic>
      <p:sp>
        <p:nvSpPr>
          <p:cNvPr id="35" name="Rectangle: Single Corner Snipped 34">
            <a:extLst>
              <a:ext uri="{FF2B5EF4-FFF2-40B4-BE49-F238E27FC236}">
                <a16:creationId xmlns:a16="http://schemas.microsoft.com/office/drawing/2014/main" id="{87858080-319E-4E6D-8258-B97EE9360E8B}"/>
              </a:ext>
            </a:extLst>
          </p:cNvPr>
          <p:cNvSpPr/>
          <p:nvPr/>
        </p:nvSpPr>
        <p:spPr>
          <a:xfrm>
            <a:off x="1050361" y="6487064"/>
            <a:ext cx="14798615" cy="9231556"/>
          </a:xfrm>
          <a:prstGeom prst="snip1Rect">
            <a:avLst/>
          </a:prstGeom>
          <a:solidFill>
            <a:srgbClr val="EBF1DE">
              <a:alpha val="50196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7CB63FD-3840-401B-A649-A6ADFBE72CC3}"/>
              </a:ext>
            </a:extLst>
          </p:cNvPr>
          <p:cNvSpPr/>
          <p:nvPr/>
        </p:nvSpPr>
        <p:spPr>
          <a:xfrm>
            <a:off x="1597324" y="7162800"/>
            <a:ext cx="13717438" cy="82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789" dirty="0"/>
              <a:t>Insert Intro here</a:t>
            </a:r>
            <a:endParaRPr lang="en-GB" sz="122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Diagonal Corners Snipped 35">
            <a:extLst>
              <a:ext uri="{FF2B5EF4-FFF2-40B4-BE49-F238E27FC236}">
                <a16:creationId xmlns:a16="http://schemas.microsoft.com/office/drawing/2014/main" id="{533BA01D-F829-42D4-870A-DBD9416ABC0C}"/>
              </a:ext>
            </a:extLst>
          </p:cNvPr>
          <p:cNvSpPr/>
          <p:nvPr/>
        </p:nvSpPr>
        <p:spPr>
          <a:xfrm>
            <a:off x="651294" y="5717731"/>
            <a:ext cx="8649419" cy="1286850"/>
          </a:xfrm>
          <a:prstGeom prst="snip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321" b="1" dirty="0">
                <a:solidFill>
                  <a:srgbClr val="FF0000"/>
                </a:solidFill>
              </a:rPr>
              <a:t>Background/Introduction</a:t>
            </a:r>
          </a:p>
        </p:txBody>
      </p:sp>
      <p:sp>
        <p:nvSpPr>
          <p:cNvPr id="26" name="Rectangle: Single Corner Snipped 25">
            <a:extLst>
              <a:ext uri="{FF2B5EF4-FFF2-40B4-BE49-F238E27FC236}">
                <a16:creationId xmlns:a16="http://schemas.microsoft.com/office/drawing/2014/main" id="{04143A50-37C0-404D-9C78-BF2CDF2264A6}"/>
              </a:ext>
            </a:extLst>
          </p:cNvPr>
          <p:cNvSpPr/>
          <p:nvPr/>
        </p:nvSpPr>
        <p:spPr>
          <a:xfrm>
            <a:off x="1050361" y="17054568"/>
            <a:ext cx="14798615" cy="5717731"/>
          </a:xfrm>
          <a:prstGeom prst="snip1Rect">
            <a:avLst/>
          </a:prstGeom>
          <a:solidFill>
            <a:srgbClr val="EBF1DE">
              <a:alpha val="50196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1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0950FC-467A-46E0-988C-B65BF33DDEC6}"/>
              </a:ext>
            </a:extLst>
          </p:cNvPr>
          <p:cNvSpPr/>
          <p:nvPr/>
        </p:nvSpPr>
        <p:spPr>
          <a:xfrm>
            <a:off x="1597324" y="17730304"/>
            <a:ext cx="13717438" cy="82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789" dirty="0"/>
              <a:t>Insert text here</a:t>
            </a:r>
          </a:p>
        </p:txBody>
      </p:sp>
      <p:sp>
        <p:nvSpPr>
          <p:cNvPr id="28" name="Rectangle: Diagonal Corners Snipped 27">
            <a:extLst>
              <a:ext uri="{FF2B5EF4-FFF2-40B4-BE49-F238E27FC236}">
                <a16:creationId xmlns:a16="http://schemas.microsoft.com/office/drawing/2014/main" id="{6D0A0657-70A9-4788-87C7-C2201725CDB9}"/>
              </a:ext>
            </a:extLst>
          </p:cNvPr>
          <p:cNvSpPr/>
          <p:nvPr/>
        </p:nvSpPr>
        <p:spPr>
          <a:xfrm>
            <a:off x="651294" y="16285235"/>
            <a:ext cx="8649419" cy="1286850"/>
          </a:xfrm>
          <a:prstGeom prst="snip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321" b="1" dirty="0" err="1">
                <a:solidFill>
                  <a:srgbClr val="FF0000"/>
                </a:solidFill>
              </a:rPr>
              <a:t>Methodoly</a:t>
            </a:r>
            <a:endParaRPr lang="en-US" sz="5321" b="1" dirty="0">
              <a:solidFill>
                <a:srgbClr val="FF0000"/>
              </a:solidFill>
            </a:endParaRPr>
          </a:p>
        </p:txBody>
      </p: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00372FF6-E4C6-43FA-96AD-343BC5C9FF2F}"/>
              </a:ext>
            </a:extLst>
          </p:cNvPr>
          <p:cNvSpPr/>
          <p:nvPr/>
        </p:nvSpPr>
        <p:spPr>
          <a:xfrm>
            <a:off x="1050361" y="24082220"/>
            <a:ext cx="14798615" cy="10718176"/>
          </a:xfrm>
          <a:prstGeom prst="snip1Rect">
            <a:avLst/>
          </a:prstGeom>
          <a:solidFill>
            <a:srgbClr val="EBF1DE">
              <a:alpha val="50196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2DEB23-657D-497B-825F-B27FF022A60B}"/>
              </a:ext>
            </a:extLst>
          </p:cNvPr>
          <p:cNvSpPr/>
          <p:nvPr/>
        </p:nvSpPr>
        <p:spPr>
          <a:xfrm>
            <a:off x="1597324" y="24757956"/>
            <a:ext cx="13717438" cy="82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789" dirty="0"/>
              <a:t>Insert text here</a:t>
            </a: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A2073A2F-CC10-45C5-91F0-AA691DC798E4}"/>
              </a:ext>
            </a:extLst>
          </p:cNvPr>
          <p:cNvSpPr/>
          <p:nvPr/>
        </p:nvSpPr>
        <p:spPr>
          <a:xfrm>
            <a:off x="651294" y="23312886"/>
            <a:ext cx="8649419" cy="1286850"/>
          </a:xfrm>
          <a:prstGeom prst="snip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321" b="1" dirty="0">
                <a:solidFill>
                  <a:srgbClr val="FF0000"/>
                </a:solidFill>
              </a:rPr>
              <a:t>Literature Review</a:t>
            </a:r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id="{69F0B384-4C76-4A26-AD33-144592274A3A}"/>
              </a:ext>
            </a:extLst>
          </p:cNvPr>
          <p:cNvSpPr/>
          <p:nvPr/>
        </p:nvSpPr>
        <p:spPr>
          <a:xfrm>
            <a:off x="16666234" y="6513090"/>
            <a:ext cx="18859405" cy="16419218"/>
          </a:xfrm>
          <a:prstGeom prst="snip1Rect">
            <a:avLst/>
          </a:prstGeom>
          <a:solidFill>
            <a:srgbClr val="EBF1DE">
              <a:alpha val="50196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528A406-4CB9-44BF-8994-730FBC22D71F}"/>
              </a:ext>
            </a:extLst>
          </p:cNvPr>
          <p:cNvSpPr/>
          <p:nvPr/>
        </p:nvSpPr>
        <p:spPr>
          <a:xfrm>
            <a:off x="17213198" y="7188825"/>
            <a:ext cx="17765479" cy="82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6806" indent="-506806" algn="just">
              <a:buFont typeface="Arial" panose="020B0604020202020204" pitchFamily="34" charset="0"/>
              <a:buChar char="•"/>
            </a:pPr>
            <a:r>
              <a:rPr lang="en-US" sz="4789" dirty="0"/>
              <a:t>Insert results and charts here</a:t>
            </a:r>
          </a:p>
        </p:txBody>
      </p:sp>
      <p:sp>
        <p:nvSpPr>
          <p:cNvPr id="38" name="Rectangle: Diagonal Corners Snipped 37">
            <a:extLst>
              <a:ext uri="{FF2B5EF4-FFF2-40B4-BE49-F238E27FC236}">
                <a16:creationId xmlns:a16="http://schemas.microsoft.com/office/drawing/2014/main" id="{1329A997-A0D6-4323-9C6B-46BF6059BD92}"/>
              </a:ext>
            </a:extLst>
          </p:cNvPr>
          <p:cNvSpPr/>
          <p:nvPr/>
        </p:nvSpPr>
        <p:spPr>
          <a:xfrm>
            <a:off x="16267168" y="5743756"/>
            <a:ext cx="8649419" cy="1286850"/>
          </a:xfrm>
          <a:prstGeom prst="snip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321" b="1" dirty="0">
                <a:solidFill>
                  <a:srgbClr val="FF0000"/>
                </a:solidFill>
              </a:rPr>
              <a:t>Results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E51F14-E5CA-492F-A4EA-2C496E663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57215"/>
              </p:ext>
            </p:extLst>
          </p:nvPr>
        </p:nvGraphicFramePr>
        <p:xfrm>
          <a:off x="16936529" y="15339204"/>
          <a:ext cx="10676626" cy="732397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6496785">
                  <a:extLst>
                    <a:ext uri="{9D8B030D-6E8A-4147-A177-3AD203B41FA5}">
                      <a16:colId xmlns:a16="http://schemas.microsoft.com/office/drawing/2014/main" val="3824666684"/>
                    </a:ext>
                  </a:extLst>
                </a:gridCol>
                <a:gridCol w="1998677">
                  <a:extLst>
                    <a:ext uri="{9D8B030D-6E8A-4147-A177-3AD203B41FA5}">
                      <a16:colId xmlns:a16="http://schemas.microsoft.com/office/drawing/2014/main" val="3038165747"/>
                    </a:ext>
                  </a:extLst>
                </a:gridCol>
                <a:gridCol w="2181164">
                  <a:extLst>
                    <a:ext uri="{9D8B030D-6E8A-4147-A177-3AD203B41FA5}">
                      <a16:colId xmlns:a16="http://schemas.microsoft.com/office/drawing/2014/main" val="2273269847"/>
                    </a:ext>
                  </a:extLst>
                </a:gridCol>
              </a:tblGrid>
              <a:tr h="422777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 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n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%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extLst>
                  <a:ext uri="{0D108BD9-81ED-4DB2-BD59-A6C34878D82A}">
                    <a16:rowId xmlns:a16="http://schemas.microsoft.com/office/drawing/2014/main" val="252928813"/>
                  </a:ext>
                </a:extLst>
              </a:tr>
              <a:tr h="46287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</a:rPr>
                        <a:t>7. How would you rate your degree of innovativeness?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807534"/>
                  </a:ext>
                </a:extLst>
              </a:tr>
              <a:tr h="241897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 </a:t>
                      </a:r>
                      <a:endParaRPr lang="en-US" sz="250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Early adopter</a:t>
                      </a:r>
                      <a:endParaRPr lang="en-US" sz="250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Early majority</a:t>
                      </a:r>
                      <a:endParaRPr lang="en-US" sz="250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Late majority</a:t>
                      </a:r>
                      <a:endParaRPr lang="en-US" sz="250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Laggard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 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13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17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15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2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</a:rPr>
                        <a:t>27.7%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</a:rPr>
                        <a:t>36.2%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</a:rPr>
                        <a:t>31.9%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</a:rPr>
                        <a:t>4.3%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extLst>
                  <a:ext uri="{0D108BD9-81ED-4DB2-BD59-A6C34878D82A}">
                    <a16:rowId xmlns:a16="http://schemas.microsoft.com/office/drawing/2014/main" val="2988094764"/>
                  </a:ext>
                </a:extLst>
              </a:tr>
              <a:tr h="56224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8. How do you feel about telemonitoring?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024226"/>
                  </a:ext>
                </a:extLst>
              </a:tr>
              <a:tr h="174602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 </a:t>
                      </a:r>
                      <a:endParaRPr lang="en-US" sz="250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Positive</a:t>
                      </a:r>
                      <a:endParaRPr lang="en-US" sz="250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Neutral </a:t>
                      </a:r>
                      <a:endParaRPr lang="en-US" sz="250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Negative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 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25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22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 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53.1%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46.8%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0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extLst>
                  <a:ext uri="{0D108BD9-81ED-4DB2-BD59-A6C34878D82A}">
                    <a16:rowId xmlns:a16="http://schemas.microsoft.com/office/drawing/2014/main" val="3371771781"/>
                  </a:ext>
                </a:extLst>
              </a:tr>
              <a:tr h="52738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9. Is telemonitoring services available at your workplace?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75215"/>
                  </a:ext>
                </a:extLst>
              </a:tr>
              <a:tr h="118368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 </a:t>
                      </a:r>
                      <a:endParaRPr lang="en-US" sz="250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Yes</a:t>
                      </a:r>
                      <a:endParaRPr lang="en-US" sz="2500">
                        <a:effectLst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No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 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20</a:t>
                      </a:r>
                      <a:endParaRPr lang="en-US" sz="250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>
                          <a:effectLst/>
                        </a:rPr>
                        <a:t>27</a:t>
                      </a:r>
                      <a:endParaRPr lang="en-US" sz="25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</a:rPr>
                        <a:t>42.6%</a:t>
                      </a:r>
                      <a:endParaRPr lang="en-US" sz="25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500" dirty="0">
                          <a:effectLst/>
                        </a:rPr>
                        <a:t>57.4%</a:t>
                      </a:r>
                      <a:endParaRPr lang="en-US" sz="25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0816" marR="60816" marT="0" marB="0"/>
                </a:tc>
                <a:extLst>
                  <a:ext uri="{0D108BD9-81ED-4DB2-BD59-A6C34878D82A}">
                    <a16:rowId xmlns:a16="http://schemas.microsoft.com/office/drawing/2014/main" val="4071828276"/>
                  </a:ext>
                </a:extLst>
              </a:tr>
            </a:tbl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B509ED95-077C-4A37-BF22-3B61060EE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5430116"/>
              </p:ext>
            </p:extLst>
          </p:nvPr>
        </p:nvGraphicFramePr>
        <p:xfrm>
          <a:off x="28012220" y="15474351"/>
          <a:ext cx="7236750" cy="696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" name="Rectangle: Single Corner Snipped 40">
            <a:extLst>
              <a:ext uri="{FF2B5EF4-FFF2-40B4-BE49-F238E27FC236}">
                <a16:creationId xmlns:a16="http://schemas.microsoft.com/office/drawing/2014/main" id="{1CFD5FF7-7AF9-4004-B074-B65C4B12BE21}"/>
              </a:ext>
            </a:extLst>
          </p:cNvPr>
          <p:cNvSpPr/>
          <p:nvPr/>
        </p:nvSpPr>
        <p:spPr>
          <a:xfrm>
            <a:off x="16659858" y="24082220"/>
            <a:ext cx="18865780" cy="7000466"/>
          </a:xfrm>
          <a:prstGeom prst="snip1Rect">
            <a:avLst/>
          </a:prstGeom>
          <a:solidFill>
            <a:srgbClr val="EBF1DE">
              <a:alpha val="50196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2085C4-1BA4-4498-91CF-80FDA9CB3FC4}"/>
              </a:ext>
            </a:extLst>
          </p:cNvPr>
          <p:cNvSpPr/>
          <p:nvPr/>
        </p:nvSpPr>
        <p:spPr>
          <a:xfrm>
            <a:off x="17206823" y="24757956"/>
            <a:ext cx="17771853" cy="82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8167" indent="-608167" algn="just">
              <a:buFont typeface="Arial" panose="020B0604020202020204" pitchFamily="34" charset="0"/>
              <a:buChar char="•"/>
            </a:pPr>
            <a:r>
              <a:rPr lang="en-US" sz="4789" dirty="0"/>
              <a:t>Insert text here</a:t>
            </a:r>
          </a:p>
        </p:txBody>
      </p:sp>
      <p:sp>
        <p:nvSpPr>
          <p:cNvPr id="43" name="Rectangle: Diagonal Corners Snipped 42">
            <a:extLst>
              <a:ext uri="{FF2B5EF4-FFF2-40B4-BE49-F238E27FC236}">
                <a16:creationId xmlns:a16="http://schemas.microsoft.com/office/drawing/2014/main" id="{9EFC4FC8-95D9-4AE1-90CD-298AFBC5C7ED}"/>
              </a:ext>
            </a:extLst>
          </p:cNvPr>
          <p:cNvSpPr/>
          <p:nvPr/>
        </p:nvSpPr>
        <p:spPr>
          <a:xfrm>
            <a:off x="16260792" y="23312886"/>
            <a:ext cx="8649419" cy="1286850"/>
          </a:xfrm>
          <a:prstGeom prst="snip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321" b="1" dirty="0">
                <a:solidFill>
                  <a:srgbClr val="FF0000"/>
                </a:solidFill>
              </a:rPr>
              <a:t>Discussion</a:t>
            </a:r>
          </a:p>
        </p:txBody>
      </p:sp>
      <p:sp>
        <p:nvSpPr>
          <p:cNvPr id="44" name="Rectangle: Single Corner Snipped 43">
            <a:extLst>
              <a:ext uri="{FF2B5EF4-FFF2-40B4-BE49-F238E27FC236}">
                <a16:creationId xmlns:a16="http://schemas.microsoft.com/office/drawing/2014/main" id="{C31268F3-2A5C-4603-84D8-7227FEF509CE}"/>
              </a:ext>
            </a:extLst>
          </p:cNvPr>
          <p:cNvSpPr/>
          <p:nvPr/>
        </p:nvSpPr>
        <p:spPr>
          <a:xfrm>
            <a:off x="16659858" y="32394935"/>
            <a:ext cx="18865780" cy="9500688"/>
          </a:xfrm>
          <a:prstGeom prst="snip1Rect">
            <a:avLst/>
          </a:prstGeom>
          <a:solidFill>
            <a:srgbClr val="EBF1DE">
              <a:alpha val="50196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1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C7CA11-9C5C-4AD2-BFEA-3CC3E58DD0CE}"/>
              </a:ext>
            </a:extLst>
          </p:cNvPr>
          <p:cNvSpPr/>
          <p:nvPr/>
        </p:nvSpPr>
        <p:spPr>
          <a:xfrm>
            <a:off x="17206823" y="33070670"/>
            <a:ext cx="17771853" cy="82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789" dirty="0"/>
              <a:t>Insert text here</a:t>
            </a:r>
            <a:endParaRPr lang="en-US" sz="4789" dirty="0"/>
          </a:p>
        </p:txBody>
      </p:sp>
      <p:sp>
        <p:nvSpPr>
          <p:cNvPr id="46" name="Rectangle: Diagonal Corners Snipped 45">
            <a:extLst>
              <a:ext uri="{FF2B5EF4-FFF2-40B4-BE49-F238E27FC236}">
                <a16:creationId xmlns:a16="http://schemas.microsoft.com/office/drawing/2014/main" id="{7C0410AD-A635-451B-99DF-F48E94381FAB}"/>
              </a:ext>
            </a:extLst>
          </p:cNvPr>
          <p:cNvSpPr/>
          <p:nvPr/>
        </p:nvSpPr>
        <p:spPr>
          <a:xfrm>
            <a:off x="16260792" y="31625601"/>
            <a:ext cx="8649419" cy="1286850"/>
          </a:xfrm>
          <a:prstGeom prst="snip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321" b="1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50" name="Rectangle: Single Corner Snipped 49">
            <a:extLst>
              <a:ext uri="{FF2B5EF4-FFF2-40B4-BE49-F238E27FC236}">
                <a16:creationId xmlns:a16="http://schemas.microsoft.com/office/drawing/2014/main" id="{B7278114-9006-47E7-8784-2BC6B7A96B9C}"/>
              </a:ext>
            </a:extLst>
          </p:cNvPr>
          <p:cNvSpPr/>
          <p:nvPr/>
        </p:nvSpPr>
        <p:spPr>
          <a:xfrm>
            <a:off x="1056736" y="36177892"/>
            <a:ext cx="14798615" cy="5717731"/>
          </a:xfrm>
          <a:prstGeom prst="snip1Rect">
            <a:avLst/>
          </a:prstGeom>
          <a:solidFill>
            <a:srgbClr val="EBF1DE">
              <a:alpha val="50196"/>
            </a:srgb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11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FAA9776-842D-4932-AE01-56CB0A5EE5A4}"/>
              </a:ext>
            </a:extLst>
          </p:cNvPr>
          <p:cNvSpPr/>
          <p:nvPr/>
        </p:nvSpPr>
        <p:spPr>
          <a:xfrm>
            <a:off x="1603700" y="36853627"/>
            <a:ext cx="13717438" cy="692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6806" indent="-506806" algn="just">
              <a:buFont typeface="Arial" panose="020B0604020202020204" pitchFamily="34" charset="0"/>
              <a:buChar char="•"/>
            </a:pPr>
            <a:r>
              <a:rPr lang="en-US" sz="3902" i="1" dirty="0"/>
              <a:t>ADD REFERENCES HERE PLEASE</a:t>
            </a:r>
          </a:p>
        </p:txBody>
      </p:sp>
      <p:sp>
        <p:nvSpPr>
          <p:cNvPr id="52" name="Rectangle: Diagonal Corners Snipped 51">
            <a:extLst>
              <a:ext uri="{FF2B5EF4-FFF2-40B4-BE49-F238E27FC236}">
                <a16:creationId xmlns:a16="http://schemas.microsoft.com/office/drawing/2014/main" id="{8BD74486-F8F9-4287-B528-A964AC6E8DDC}"/>
              </a:ext>
            </a:extLst>
          </p:cNvPr>
          <p:cNvSpPr/>
          <p:nvPr/>
        </p:nvSpPr>
        <p:spPr>
          <a:xfrm>
            <a:off x="657669" y="35408558"/>
            <a:ext cx="8649419" cy="1286850"/>
          </a:xfrm>
          <a:prstGeom prst="snip2Diag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321" b="1" dirty="0">
                <a:solidFill>
                  <a:srgbClr val="FF0000"/>
                </a:solidFill>
              </a:rPr>
              <a:t>References</a:t>
            </a:r>
          </a:p>
        </p:txBody>
      </p:sp>
      <p:pic>
        <p:nvPicPr>
          <p:cNvPr id="4" name="Picture 3" descr="A picture containing text, ship, transport, graphics&#10;&#10;Description automatically generated">
            <a:extLst>
              <a:ext uri="{FF2B5EF4-FFF2-40B4-BE49-F238E27FC236}">
                <a16:creationId xmlns:a16="http://schemas.microsoft.com/office/drawing/2014/main" id="{E790272C-2CFB-A520-DA19-AE8002AE55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180" y="202721"/>
            <a:ext cx="2550658" cy="427205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670c83-038c-460a-ad68-370a2edd7b3a">
      <Terms xmlns="http://schemas.microsoft.com/office/infopath/2007/PartnerControls"/>
    </lcf76f155ced4ddcb4097134ff3c332f>
    <TaxCatchAll xmlns="043a2cb8-e318-4c0e-a48f-21af8515e4d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4A639CBF8C5429EEB7BC277EEA840" ma:contentTypeVersion="13" ma:contentTypeDescription="Create a new document." ma:contentTypeScope="" ma:versionID="00d2dcd618137e30a15d66ba5d6ef709">
  <xsd:schema xmlns:xsd="http://www.w3.org/2001/XMLSchema" xmlns:xs="http://www.w3.org/2001/XMLSchema" xmlns:p="http://schemas.microsoft.com/office/2006/metadata/properties" xmlns:ns2="a8670c83-038c-460a-ad68-370a2edd7b3a" xmlns:ns3="043a2cb8-e318-4c0e-a48f-21af8515e4df" targetNamespace="http://schemas.microsoft.com/office/2006/metadata/properties" ma:root="true" ma:fieldsID="b6dd72c088df8717e6110921d4e33891" ns2:_="" ns3:_="">
    <xsd:import namespace="a8670c83-038c-460a-ad68-370a2edd7b3a"/>
    <xsd:import namespace="043a2cb8-e318-4c0e-a48f-21af8515e4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70c83-038c-460a-ad68-370a2edd7b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4054cf-9ae2-4ccd-baaa-adcb478c8c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3a2cb8-e318-4c0e-a48f-21af8515e4d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687d86b-8126-421f-89db-1a68ffc2ab72}" ma:internalName="TaxCatchAll" ma:showField="CatchAllData" ma:web="043a2cb8-e318-4c0e-a48f-21af8515e4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76CA8B-CBD4-4E35-835B-AE6C295AAC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C8ACD9-FF46-4988-A966-85F6233544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1028BAB-965B-466B-961A-DC6D57DC92D8}"/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147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Hanadi AlHumaidi</cp:lastModifiedBy>
  <cp:revision>33</cp:revision>
  <dcterms:created xsi:type="dcterms:W3CDTF">2021-06-30T00:00:00Z</dcterms:created>
  <dcterms:modified xsi:type="dcterms:W3CDTF">2024-04-26T17:25:57Z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0x01010065C4A639CBF8C5429EEB7BC277EEA840</vt:lpwstr>
  </property>
</Properties>
</file>