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3679488" cy="24479250"/>
  <p:notesSz cx="6858000" cy="9144000"/>
  <p:defaultTextStyle>
    <a:defPPr>
      <a:defRPr lang="en-US"/>
    </a:defPPr>
    <a:lvl1pPr marL="0" algn="l" defTabSz="937000" rtl="0" eaLnBrk="1" latinLnBrk="0" hangingPunct="1">
      <a:defRPr sz="1845" kern="1200">
        <a:solidFill>
          <a:schemeClr val="tx1"/>
        </a:solidFill>
        <a:latin typeface="+mn-lt"/>
        <a:ea typeface="+mn-ea"/>
        <a:cs typeface="+mn-cs"/>
      </a:defRPr>
    </a:lvl1pPr>
    <a:lvl2pPr marL="468500" algn="l" defTabSz="937000" rtl="0" eaLnBrk="1" latinLnBrk="0" hangingPunct="1">
      <a:defRPr sz="1845" kern="1200">
        <a:solidFill>
          <a:schemeClr val="tx1"/>
        </a:solidFill>
        <a:latin typeface="+mn-lt"/>
        <a:ea typeface="+mn-ea"/>
        <a:cs typeface="+mn-cs"/>
      </a:defRPr>
    </a:lvl2pPr>
    <a:lvl3pPr marL="937000" algn="l" defTabSz="937000" rtl="0" eaLnBrk="1" latinLnBrk="0" hangingPunct="1">
      <a:defRPr sz="1845" kern="1200">
        <a:solidFill>
          <a:schemeClr val="tx1"/>
        </a:solidFill>
        <a:latin typeface="+mn-lt"/>
        <a:ea typeface="+mn-ea"/>
        <a:cs typeface="+mn-cs"/>
      </a:defRPr>
    </a:lvl3pPr>
    <a:lvl4pPr marL="1405500" algn="l" defTabSz="937000" rtl="0" eaLnBrk="1" latinLnBrk="0" hangingPunct="1">
      <a:defRPr sz="1845" kern="1200">
        <a:solidFill>
          <a:schemeClr val="tx1"/>
        </a:solidFill>
        <a:latin typeface="+mn-lt"/>
        <a:ea typeface="+mn-ea"/>
        <a:cs typeface="+mn-cs"/>
      </a:defRPr>
    </a:lvl4pPr>
    <a:lvl5pPr marL="1874001" algn="l" defTabSz="937000" rtl="0" eaLnBrk="1" latinLnBrk="0" hangingPunct="1">
      <a:defRPr sz="1845" kern="1200">
        <a:solidFill>
          <a:schemeClr val="tx1"/>
        </a:solidFill>
        <a:latin typeface="+mn-lt"/>
        <a:ea typeface="+mn-ea"/>
        <a:cs typeface="+mn-cs"/>
      </a:defRPr>
    </a:lvl5pPr>
    <a:lvl6pPr marL="2342500" algn="l" defTabSz="937000" rtl="0" eaLnBrk="1" latinLnBrk="0" hangingPunct="1">
      <a:defRPr sz="1845" kern="1200">
        <a:solidFill>
          <a:schemeClr val="tx1"/>
        </a:solidFill>
        <a:latin typeface="+mn-lt"/>
        <a:ea typeface="+mn-ea"/>
        <a:cs typeface="+mn-cs"/>
      </a:defRPr>
    </a:lvl6pPr>
    <a:lvl7pPr marL="2811000" algn="l" defTabSz="937000" rtl="0" eaLnBrk="1" latinLnBrk="0" hangingPunct="1">
      <a:defRPr sz="1845" kern="1200">
        <a:solidFill>
          <a:schemeClr val="tx1"/>
        </a:solidFill>
        <a:latin typeface="+mn-lt"/>
        <a:ea typeface="+mn-ea"/>
        <a:cs typeface="+mn-cs"/>
      </a:defRPr>
    </a:lvl7pPr>
    <a:lvl8pPr marL="3279500" algn="l" defTabSz="937000" rtl="0" eaLnBrk="1" latinLnBrk="0" hangingPunct="1">
      <a:defRPr sz="1845" kern="1200">
        <a:solidFill>
          <a:schemeClr val="tx1"/>
        </a:solidFill>
        <a:latin typeface="+mn-lt"/>
        <a:ea typeface="+mn-ea"/>
        <a:cs typeface="+mn-cs"/>
      </a:defRPr>
    </a:lvl8pPr>
    <a:lvl9pPr marL="3748001" algn="l" defTabSz="937000" rtl="0" eaLnBrk="1" latinLnBrk="0" hangingPunct="1">
      <a:defRPr sz="184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30" userDrawn="1">
          <p15:clr>
            <a:srgbClr val="A4A3A4"/>
          </p15:clr>
        </p15:guide>
        <p15:guide id="2" pos="23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1DE"/>
    <a:srgbClr val="DBE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8C8161-6ED8-4772-99DE-525039DBAE3C}" v="10" dt="2025-04-24T09:02:41.3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132" autoAdjust="0"/>
    <p:restoredTop sz="95481" autoAdjust="0"/>
  </p:normalViewPr>
  <p:slideViewPr>
    <p:cSldViewPr>
      <p:cViewPr>
        <p:scale>
          <a:sx n="66" d="100"/>
          <a:sy n="66" d="100"/>
        </p:scale>
        <p:origin x="2562" y="48"/>
      </p:cViewPr>
      <p:guideLst>
        <p:guide orient="horz" pos="2630"/>
        <p:guide pos="23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Participants by Work Sector and 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8-4FAC-A175-E103C58AC495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798-4FAC-A175-E103C58AC495}"/>
              </c:ext>
            </c:extLst>
          </c:dPt>
          <c:dLbls>
            <c:dLbl>
              <c:idx val="0"/>
              <c:layout>
                <c:manualLayout>
                  <c:x val="8.2968265774901073E-2"/>
                  <c:y val="-7.582701681484393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490640995320191"/>
                      <c:h val="0.183495122251723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8-4FAC-A175-E103C58AC495}"/>
                </c:ext>
              </c:extLst>
            </c:dLbl>
            <c:dLbl>
              <c:idx val="1"/>
              <c:layout>
                <c:manualLayout>
                  <c:x val="-0.13725037037763202"/>
                  <c:y val="0.1455860732377655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98-4FAC-A175-E103C58AC4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Demographic!$A$44:$A$45</c:f>
              <c:strCache>
                <c:ptCount val="2"/>
                <c:pt idx="0">
                  <c:v>Government Hospital/ Outpatient Clinics</c:v>
                </c:pt>
                <c:pt idx="1">
                  <c:v>Private Hospital/ Clinic</c:v>
                </c:pt>
              </c:strCache>
            </c:strRef>
          </c:cat>
          <c:val>
            <c:numRef>
              <c:f>Demographic!$D$44:$D$45</c:f>
              <c:numCache>
                <c:formatCode>General</c:formatCode>
                <c:ptCount val="2"/>
                <c:pt idx="0">
                  <c:v>41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98-4FAC-A175-E103C58AC49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3">
          <a:lumMod val="60000"/>
          <a:lumOff val="40000"/>
        </a:schemeClr>
      </a:solidFill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AC08B-319A-480D-945A-2DEDDC35BA6B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6988" y="1143000"/>
            <a:ext cx="1724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26AE1-2A6F-4B01-89AC-40C0EBB6A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87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700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1pPr>
    <a:lvl2pPr marL="468500" algn="l" defTabSz="93700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2pPr>
    <a:lvl3pPr marL="937000" algn="l" defTabSz="93700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3pPr>
    <a:lvl4pPr marL="1405500" algn="l" defTabSz="93700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4pPr>
    <a:lvl5pPr marL="1874001" algn="l" defTabSz="93700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5pPr>
    <a:lvl6pPr marL="2342500" algn="l" defTabSz="93700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6pPr>
    <a:lvl7pPr marL="2811000" algn="l" defTabSz="93700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7pPr>
    <a:lvl8pPr marL="3279500" algn="l" defTabSz="93700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8pPr>
    <a:lvl9pPr marL="3748001" algn="l" defTabSz="93700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66988" y="1143000"/>
            <a:ext cx="17240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26AE1-2A6F-4B01-89AC-40C0EBB6A4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66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7788" y="2594059"/>
            <a:ext cx="6208266" cy="178993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5576" y="4731933"/>
            <a:ext cx="5112690" cy="21340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1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3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54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06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58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09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61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13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95286" y="334407"/>
            <a:ext cx="1643365" cy="7124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192" y="334407"/>
            <a:ext cx="4808363" cy="7124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953" y="5365952"/>
            <a:ext cx="6208266" cy="1658496"/>
          </a:xfrm>
        </p:spPr>
        <p:txBody>
          <a:bodyPr anchor="t"/>
          <a:lstStyle>
            <a:lvl1pPr algn="l">
              <a:defRPr sz="132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953" y="3539286"/>
            <a:ext cx="6208266" cy="1826665"/>
          </a:xfrm>
        </p:spPr>
        <p:txBody>
          <a:bodyPr anchor="b"/>
          <a:lstStyle>
            <a:lvl1pPr marL="0" indent="0">
              <a:buNone/>
              <a:defRPr sz="663">
                <a:solidFill>
                  <a:schemeClr val="tx1">
                    <a:tint val="75000"/>
                  </a:schemeClr>
                </a:solidFill>
              </a:defRPr>
            </a:lvl1pPr>
            <a:lvl2pPr marL="151636" indent="0">
              <a:buNone/>
              <a:defRPr sz="597">
                <a:solidFill>
                  <a:schemeClr val="tx1">
                    <a:tint val="75000"/>
                  </a:schemeClr>
                </a:solidFill>
              </a:defRPr>
            </a:lvl2pPr>
            <a:lvl3pPr marL="303273" indent="0">
              <a:buNone/>
              <a:defRPr sz="531">
                <a:solidFill>
                  <a:schemeClr val="tx1">
                    <a:tint val="75000"/>
                  </a:schemeClr>
                </a:solidFill>
              </a:defRPr>
            </a:lvl3pPr>
            <a:lvl4pPr marL="454909" indent="0">
              <a:buNone/>
              <a:defRPr sz="465">
                <a:solidFill>
                  <a:schemeClr val="tx1">
                    <a:tint val="75000"/>
                  </a:schemeClr>
                </a:solidFill>
              </a:defRPr>
            </a:lvl4pPr>
            <a:lvl5pPr marL="606546" indent="0">
              <a:buNone/>
              <a:defRPr sz="465">
                <a:solidFill>
                  <a:schemeClr val="tx1">
                    <a:tint val="75000"/>
                  </a:schemeClr>
                </a:solidFill>
              </a:defRPr>
            </a:lvl5pPr>
            <a:lvl6pPr marL="758182" indent="0">
              <a:buNone/>
              <a:defRPr sz="465">
                <a:solidFill>
                  <a:schemeClr val="tx1">
                    <a:tint val="75000"/>
                  </a:schemeClr>
                </a:solidFill>
              </a:defRPr>
            </a:lvl6pPr>
            <a:lvl7pPr marL="909819" indent="0">
              <a:buNone/>
              <a:defRPr sz="465">
                <a:solidFill>
                  <a:schemeClr val="tx1">
                    <a:tint val="75000"/>
                  </a:schemeClr>
                </a:solidFill>
              </a:defRPr>
            </a:lvl7pPr>
            <a:lvl8pPr marL="1061455" indent="0">
              <a:buNone/>
              <a:defRPr sz="465">
                <a:solidFill>
                  <a:schemeClr val="tx1">
                    <a:tint val="75000"/>
                  </a:schemeClr>
                </a:solidFill>
              </a:defRPr>
            </a:lvl8pPr>
            <a:lvl9pPr marL="1213091" indent="0">
              <a:buNone/>
              <a:defRPr sz="4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192" y="1948444"/>
            <a:ext cx="3225864" cy="5510925"/>
          </a:xfrm>
        </p:spPr>
        <p:txBody>
          <a:bodyPr/>
          <a:lstStyle>
            <a:lvl1pPr>
              <a:defRPr sz="929"/>
            </a:lvl1pPr>
            <a:lvl2pPr>
              <a:defRPr sz="796"/>
            </a:lvl2pPr>
            <a:lvl3pPr>
              <a:defRPr sz="663"/>
            </a:lvl3pPr>
            <a:lvl4pPr>
              <a:defRPr sz="597"/>
            </a:lvl4pPr>
            <a:lvl5pPr>
              <a:defRPr sz="597"/>
            </a:lvl5pPr>
            <a:lvl6pPr>
              <a:defRPr sz="597"/>
            </a:lvl6pPr>
            <a:lvl7pPr>
              <a:defRPr sz="597"/>
            </a:lvl7pPr>
            <a:lvl8pPr>
              <a:defRPr sz="597"/>
            </a:lvl8pPr>
            <a:lvl9pPr>
              <a:defRPr sz="59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2786" y="1948444"/>
            <a:ext cx="3225864" cy="5510925"/>
          </a:xfrm>
        </p:spPr>
        <p:txBody>
          <a:bodyPr/>
          <a:lstStyle>
            <a:lvl1pPr>
              <a:defRPr sz="929"/>
            </a:lvl1pPr>
            <a:lvl2pPr>
              <a:defRPr sz="796"/>
            </a:lvl2pPr>
            <a:lvl3pPr>
              <a:defRPr sz="663"/>
            </a:lvl3pPr>
            <a:lvl4pPr>
              <a:defRPr sz="597"/>
            </a:lvl4pPr>
            <a:lvl5pPr>
              <a:defRPr sz="597"/>
            </a:lvl5pPr>
            <a:lvl6pPr>
              <a:defRPr sz="597"/>
            </a:lvl6pPr>
            <a:lvl7pPr>
              <a:defRPr sz="597"/>
            </a:lvl7pPr>
            <a:lvl8pPr>
              <a:defRPr sz="597"/>
            </a:lvl8pPr>
            <a:lvl9pPr>
              <a:defRPr sz="59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193" y="1869192"/>
            <a:ext cx="3227132" cy="778990"/>
          </a:xfrm>
        </p:spPr>
        <p:txBody>
          <a:bodyPr anchor="b"/>
          <a:lstStyle>
            <a:lvl1pPr marL="0" indent="0">
              <a:buNone/>
              <a:defRPr sz="796" b="1"/>
            </a:lvl1pPr>
            <a:lvl2pPr marL="151636" indent="0">
              <a:buNone/>
              <a:defRPr sz="663" b="1"/>
            </a:lvl2pPr>
            <a:lvl3pPr marL="303273" indent="0">
              <a:buNone/>
              <a:defRPr sz="597" b="1"/>
            </a:lvl3pPr>
            <a:lvl4pPr marL="454909" indent="0">
              <a:buNone/>
              <a:defRPr sz="531" b="1"/>
            </a:lvl4pPr>
            <a:lvl5pPr marL="606546" indent="0">
              <a:buNone/>
              <a:defRPr sz="531" b="1"/>
            </a:lvl5pPr>
            <a:lvl6pPr marL="758182" indent="0">
              <a:buNone/>
              <a:defRPr sz="531" b="1"/>
            </a:lvl6pPr>
            <a:lvl7pPr marL="909819" indent="0">
              <a:buNone/>
              <a:defRPr sz="531" b="1"/>
            </a:lvl7pPr>
            <a:lvl8pPr marL="1061455" indent="0">
              <a:buNone/>
              <a:defRPr sz="531" b="1"/>
            </a:lvl8pPr>
            <a:lvl9pPr marL="1213091" indent="0">
              <a:buNone/>
              <a:defRPr sz="5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193" y="2648182"/>
            <a:ext cx="3227132" cy="4811186"/>
          </a:xfrm>
        </p:spPr>
        <p:txBody>
          <a:bodyPr/>
          <a:lstStyle>
            <a:lvl1pPr>
              <a:defRPr sz="796"/>
            </a:lvl1pPr>
            <a:lvl2pPr>
              <a:defRPr sz="663"/>
            </a:lvl2pPr>
            <a:lvl3pPr>
              <a:defRPr sz="597"/>
            </a:lvl3pPr>
            <a:lvl4pPr>
              <a:defRPr sz="531"/>
            </a:lvl4pPr>
            <a:lvl5pPr>
              <a:defRPr sz="531"/>
            </a:lvl5pPr>
            <a:lvl6pPr>
              <a:defRPr sz="531"/>
            </a:lvl6pPr>
            <a:lvl7pPr>
              <a:defRPr sz="531"/>
            </a:lvl7pPr>
            <a:lvl8pPr>
              <a:defRPr sz="531"/>
            </a:lvl8pPr>
            <a:lvl9pPr>
              <a:defRPr sz="5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0251" y="1869192"/>
            <a:ext cx="3228400" cy="778990"/>
          </a:xfrm>
        </p:spPr>
        <p:txBody>
          <a:bodyPr anchor="b"/>
          <a:lstStyle>
            <a:lvl1pPr marL="0" indent="0">
              <a:buNone/>
              <a:defRPr sz="796" b="1"/>
            </a:lvl1pPr>
            <a:lvl2pPr marL="151636" indent="0">
              <a:buNone/>
              <a:defRPr sz="663" b="1"/>
            </a:lvl2pPr>
            <a:lvl3pPr marL="303273" indent="0">
              <a:buNone/>
              <a:defRPr sz="597" b="1"/>
            </a:lvl3pPr>
            <a:lvl4pPr marL="454909" indent="0">
              <a:buNone/>
              <a:defRPr sz="531" b="1"/>
            </a:lvl4pPr>
            <a:lvl5pPr marL="606546" indent="0">
              <a:buNone/>
              <a:defRPr sz="531" b="1"/>
            </a:lvl5pPr>
            <a:lvl6pPr marL="758182" indent="0">
              <a:buNone/>
              <a:defRPr sz="531" b="1"/>
            </a:lvl6pPr>
            <a:lvl7pPr marL="909819" indent="0">
              <a:buNone/>
              <a:defRPr sz="531" b="1"/>
            </a:lvl7pPr>
            <a:lvl8pPr marL="1061455" indent="0">
              <a:buNone/>
              <a:defRPr sz="531" b="1"/>
            </a:lvl8pPr>
            <a:lvl9pPr marL="1213091" indent="0">
              <a:buNone/>
              <a:defRPr sz="5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0251" y="2648182"/>
            <a:ext cx="3228400" cy="4811186"/>
          </a:xfrm>
        </p:spPr>
        <p:txBody>
          <a:bodyPr/>
          <a:lstStyle>
            <a:lvl1pPr>
              <a:defRPr sz="796"/>
            </a:lvl1pPr>
            <a:lvl2pPr>
              <a:defRPr sz="663"/>
            </a:lvl2pPr>
            <a:lvl3pPr>
              <a:defRPr sz="597"/>
            </a:lvl3pPr>
            <a:lvl4pPr>
              <a:defRPr sz="531"/>
            </a:lvl4pPr>
            <a:lvl5pPr>
              <a:defRPr sz="531"/>
            </a:lvl5pPr>
            <a:lvl6pPr>
              <a:defRPr sz="531"/>
            </a:lvl6pPr>
            <a:lvl7pPr>
              <a:defRPr sz="531"/>
            </a:lvl7pPr>
            <a:lvl8pPr>
              <a:defRPr sz="531"/>
            </a:lvl8pPr>
            <a:lvl9pPr>
              <a:defRPr sz="5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193" y="332473"/>
            <a:ext cx="2402914" cy="1414941"/>
          </a:xfrm>
        </p:spPr>
        <p:txBody>
          <a:bodyPr anchor="b"/>
          <a:lstStyle>
            <a:lvl1pPr algn="l">
              <a:defRPr sz="66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5600" y="332474"/>
            <a:ext cx="4083050" cy="7126895"/>
          </a:xfrm>
        </p:spPr>
        <p:txBody>
          <a:bodyPr/>
          <a:lstStyle>
            <a:lvl1pPr>
              <a:defRPr sz="1061"/>
            </a:lvl1pPr>
            <a:lvl2pPr>
              <a:defRPr sz="929"/>
            </a:lvl2pPr>
            <a:lvl3pPr>
              <a:defRPr sz="796"/>
            </a:lvl3pPr>
            <a:lvl4pPr>
              <a:defRPr sz="663"/>
            </a:lvl4pPr>
            <a:lvl5pPr>
              <a:defRPr sz="663"/>
            </a:lvl5pPr>
            <a:lvl6pPr>
              <a:defRPr sz="663"/>
            </a:lvl6pPr>
            <a:lvl7pPr>
              <a:defRPr sz="663"/>
            </a:lvl7pPr>
            <a:lvl8pPr>
              <a:defRPr sz="663"/>
            </a:lvl8pPr>
            <a:lvl9pPr>
              <a:defRPr sz="6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93" y="1747415"/>
            <a:ext cx="2402914" cy="5711954"/>
          </a:xfrm>
        </p:spPr>
        <p:txBody>
          <a:bodyPr/>
          <a:lstStyle>
            <a:lvl1pPr marL="0" indent="0">
              <a:buNone/>
              <a:defRPr sz="465"/>
            </a:lvl1pPr>
            <a:lvl2pPr marL="151636" indent="0">
              <a:buNone/>
              <a:defRPr sz="398"/>
            </a:lvl2pPr>
            <a:lvl3pPr marL="303273" indent="0">
              <a:buNone/>
              <a:defRPr sz="332"/>
            </a:lvl3pPr>
            <a:lvl4pPr marL="454909" indent="0">
              <a:buNone/>
              <a:defRPr sz="298"/>
            </a:lvl4pPr>
            <a:lvl5pPr marL="606546" indent="0">
              <a:buNone/>
              <a:defRPr sz="298"/>
            </a:lvl5pPr>
            <a:lvl6pPr marL="758182" indent="0">
              <a:buNone/>
              <a:defRPr sz="298"/>
            </a:lvl6pPr>
            <a:lvl7pPr marL="909819" indent="0">
              <a:buNone/>
              <a:defRPr sz="298"/>
            </a:lvl7pPr>
            <a:lvl8pPr marL="1061455" indent="0">
              <a:buNone/>
              <a:defRPr sz="298"/>
            </a:lvl8pPr>
            <a:lvl9pPr marL="1213091" indent="0">
              <a:buNone/>
              <a:defRPr sz="2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604" y="5845330"/>
            <a:ext cx="4382306" cy="690074"/>
          </a:xfrm>
        </p:spPr>
        <p:txBody>
          <a:bodyPr anchor="b"/>
          <a:lstStyle>
            <a:lvl1pPr algn="l">
              <a:defRPr sz="66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1604" y="746130"/>
            <a:ext cx="4382306" cy="5010282"/>
          </a:xfrm>
        </p:spPr>
        <p:txBody>
          <a:bodyPr/>
          <a:lstStyle>
            <a:lvl1pPr marL="0" indent="0">
              <a:buNone/>
              <a:defRPr sz="1061"/>
            </a:lvl1pPr>
            <a:lvl2pPr marL="151636" indent="0">
              <a:buNone/>
              <a:defRPr sz="929"/>
            </a:lvl2pPr>
            <a:lvl3pPr marL="303273" indent="0">
              <a:buNone/>
              <a:defRPr sz="796"/>
            </a:lvl3pPr>
            <a:lvl4pPr marL="454909" indent="0">
              <a:buNone/>
              <a:defRPr sz="663"/>
            </a:lvl4pPr>
            <a:lvl5pPr marL="606546" indent="0">
              <a:buNone/>
              <a:defRPr sz="663"/>
            </a:lvl5pPr>
            <a:lvl6pPr marL="758182" indent="0">
              <a:buNone/>
              <a:defRPr sz="663"/>
            </a:lvl6pPr>
            <a:lvl7pPr marL="909819" indent="0">
              <a:buNone/>
              <a:defRPr sz="663"/>
            </a:lvl7pPr>
            <a:lvl8pPr marL="1061455" indent="0">
              <a:buNone/>
              <a:defRPr sz="663"/>
            </a:lvl8pPr>
            <a:lvl9pPr marL="1213091" indent="0">
              <a:buNone/>
              <a:defRPr sz="66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1604" y="6535404"/>
            <a:ext cx="4382306" cy="980020"/>
          </a:xfrm>
        </p:spPr>
        <p:txBody>
          <a:bodyPr/>
          <a:lstStyle>
            <a:lvl1pPr marL="0" indent="0">
              <a:buNone/>
              <a:defRPr sz="465"/>
            </a:lvl1pPr>
            <a:lvl2pPr marL="151636" indent="0">
              <a:buNone/>
              <a:defRPr sz="398"/>
            </a:lvl2pPr>
            <a:lvl3pPr marL="303273" indent="0">
              <a:buNone/>
              <a:defRPr sz="332"/>
            </a:lvl3pPr>
            <a:lvl4pPr marL="454909" indent="0">
              <a:buNone/>
              <a:defRPr sz="298"/>
            </a:lvl4pPr>
            <a:lvl5pPr marL="606546" indent="0">
              <a:buNone/>
              <a:defRPr sz="298"/>
            </a:lvl5pPr>
            <a:lvl6pPr marL="758182" indent="0">
              <a:buNone/>
              <a:defRPr sz="298"/>
            </a:lvl6pPr>
            <a:lvl7pPr marL="909819" indent="0">
              <a:buNone/>
              <a:defRPr sz="298"/>
            </a:lvl7pPr>
            <a:lvl8pPr marL="1061455" indent="0">
              <a:buNone/>
              <a:defRPr sz="298"/>
            </a:lvl8pPr>
            <a:lvl9pPr marL="1213091" indent="0">
              <a:buNone/>
              <a:defRPr sz="2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192" y="334406"/>
            <a:ext cx="6573458" cy="13917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192" y="1948444"/>
            <a:ext cx="6573458" cy="5510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192" y="7739650"/>
            <a:ext cx="1704230" cy="4445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5480" y="7739650"/>
            <a:ext cx="2312883" cy="4445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34421" y="7739650"/>
            <a:ext cx="1704230" cy="4445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3273" rtl="0" eaLnBrk="1" latinLnBrk="0" hangingPunct="1">
        <a:spcBef>
          <a:spcPct val="0"/>
        </a:spcBef>
        <a:buNone/>
        <a:defRPr sz="14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3727" indent="-113727" algn="l" defTabSz="303273" rtl="0" eaLnBrk="1" latinLnBrk="0" hangingPunct="1">
        <a:spcBef>
          <a:spcPct val="20000"/>
        </a:spcBef>
        <a:buFont typeface="Arial" pitchFamily="34" charset="0"/>
        <a:buChar char="•"/>
        <a:defRPr sz="1061" kern="1200">
          <a:solidFill>
            <a:schemeClr val="tx1"/>
          </a:solidFill>
          <a:latin typeface="+mn-lt"/>
          <a:ea typeface="+mn-ea"/>
          <a:cs typeface="+mn-cs"/>
        </a:defRPr>
      </a:lvl1pPr>
      <a:lvl2pPr marL="246409" indent="-94773" algn="l" defTabSz="303273" rtl="0" eaLnBrk="1" latinLnBrk="0" hangingPunct="1">
        <a:spcBef>
          <a:spcPct val="20000"/>
        </a:spcBef>
        <a:buFont typeface="Arial" pitchFamily="34" charset="0"/>
        <a:buChar char="–"/>
        <a:defRPr sz="929" kern="1200">
          <a:solidFill>
            <a:schemeClr val="tx1"/>
          </a:solidFill>
          <a:latin typeface="+mn-lt"/>
          <a:ea typeface="+mn-ea"/>
          <a:cs typeface="+mn-cs"/>
        </a:defRPr>
      </a:lvl2pPr>
      <a:lvl3pPr marL="379091" indent="-75818" algn="l" defTabSz="303273" rtl="0" eaLnBrk="1" latinLnBrk="0" hangingPunct="1">
        <a:spcBef>
          <a:spcPct val="20000"/>
        </a:spcBef>
        <a:buFont typeface="Arial" pitchFamily="34" charset="0"/>
        <a:buChar char="•"/>
        <a:defRPr sz="796" kern="1200">
          <a:solidFill>
            <a:schemeClr val="tx1"/>
          </a:solidFill>
          <a:latin typeface="+mn-lt"/>
          <a:ea typeface="+mn-ea"/>
          <a:cs typeface="+mn-cs"/>
        </a:defRPr>
      </a:lvl3pPr>
      <a:lvl4pPr marL="530727" indent="-75818" algn="l" defTabSz="303273" rtl="0" eaLnBrk="1" latinLnBrk="0" hangingPunct="1">
        <a:spcBef>
          <a:spcPct val="20000"/>
        </a:spcBef>
        <a:buFont typeface="Arial" pitchFamily="34" charset="0"/>
        <a:buChar char="–"/>
        <a:defRPr sz="663" kern="1200">
          <a:solidFill>
            <a:schemeClr val="tx1"/>
          </a:solidFill>
          <a:latin typeface="+mn-lt"/>
          <a:ea typeface="+mn-ea"/>
          <a:cs typeface="+mn-cs"/>
        </a:defRPr>
      </a:lvl4pPr>
      <a:lvl5pPr marL="682364" indent="-75818" algn="l" defTabSz="303273" rtl="0" eaLnBrk="1" latinLnBrk="0" hangingPunct="1">
        <a:spcBef>
          <a:spcPct val="20000"/>
        </a:spcBef>
        <a:buFont typeface="Arial" pitchFamily="34" charset="0"/>
        <a:buChar char="»"/>
        <a:defRPr sz="663" kern="1200">
          <a:solidFill>
            <a:schemeClr val="tx1"/>
          </a:solidFill>
          <a:latin typeface="+mn-lt"/>
          <a:ea typeface="+mn-ea"/>
          <a:cs typeface="+mn-cs"/>
        </a:defRPr>
      </a:lvl5pPr>
      <a:lvl6pPr marL="834000" indent="-75818" algn="l" defTabSz="303273" rtl="0" eaLnBrk="1" latinLnBrk="0" hangingPunct="1">
        <a:spcBef>
          <a:spcPct val="20000"/>
        </a:spcBef>
        <a:buFont typeface="Arial" pitchFamily="34" charset="0"/>
        <a:buChar char="•"/>
        <a:defRPr sz="663" kern="1200">
          <a:solidFill>
            <a:schemeClr val="tx1"/>
          </a:solidFill>
          <a:latin typeface="+mn-lt"/>
          <a:ea typeface="+mn-ea"/>
          <a:cs typeface="+mn-cs"/>
        </a:defRPr>
      </a:lvl6pPr>
      <a:lvl7pPr marL="985637" indent="-75818" algn="l" defTabSz="303273" rtl="0" eaLnBrk="1" latinLnBrk="0" hangingPunct="1">
        <a:spcBef>
          <a:spcPct val="20000"/>
        </a:spcBef>
        <a:buFont typeface="Arial" pitchFamily="34" charset="0"/>
        <a:buChar char="•"/>
        <a:defRPr sz="663" kern="1200">
          <a:solidFill>
            <a:schemeClr val="tx1"/>
          </a:solidFill>
          <a:latin typeface="+mn-lt"/>
          <a:ea typeface="+mn-ea"/>
          <a:cs typeface="+mn-cs"/>
        </a:defRPr>
      </a:lvl7pPr>
      <a:lvl8pPr marL="1137273" indent="-75818" algn="l" defTabSz="303273" rtl="0" eaLnBrk="1" latinLnBrk="0" hangingPunct="1">
        <a:spcBef>
          <a:spcPct val="20000"/>
        </a:spcBef>
        <a:buFont typeface="Arial" pitchFamily="34" charset="0"/>
        <a:buChar char="•"/>
        <a:defRPr sz="663" kern="1200">
          <a:solidFill>
            <a:schemeClr val="tx1"/>
          </a:solidFill>
          <a:latin typeface="+mn-lt"/>
          <a:ea typeface="+mn-ea"/>
          <a:cs typeface="+mn-cs"/>
        </a:defRPr>
      </a:lvl8pPr>
      <a:lvl9pPr marL="1288909" indent="-75818" algn="l" defTabSz="303273" rtl="0" eaLnBrk="1" latinLnBrk="0" hangingPunct="1">
        <a:spcBef>
          <a:spcPct val="20000"/>
        </a:spcBef>
        <a:buFont typeface="Arial" pitchFamily="34" charset="0"/>
        <a:buChar char="•"/>
        <a:defRPr sz="6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3273" rtl="0" eaLnBrk="1" latinLnBrk="0" hangingPunct="1">
        <a:defRPr sz="597" kern="1200">
          <a:solidFill>
            <a:schemeClr val="tx1"/>
          </a:solidFill>
          <a:latin typeface="+mn-lt"/>
          <a:ea typeface="+mn-ea"/>
          <a:cs typeface="+mn-cs"/>
        </a:defRPr>
      </a:lvl1pPr>
      <a:lvl2pPr marL="151636" algn="l" defTabSz="303273" rtl="0" eaLnBrk="1" latinLnBrk="0" hangingPunct="1">
        <a:defRPr sz="597" kern="1200">
          <a:solidFill>
            <a:schemeClr val="tx1"/>
          </a:solidFill>
          <a:latin typeface="+mn-lt"/>
          <a:ea typeface="+mn-ea"/>
          <a:cs typeface="+mn-cs"/>
        </a:defRPr>
      </a:lvl2pPr>
      <a:lvl3pPr marL="303273" algn="l" defTabSz="303273" rtl="0" eaLnBrk="1" latinLnBrk="0" hangingPunct="1">
        <a:defRPr sz="597" kern="1200">
          <a:solidFill>
            <a:schemeClr val="tx1"/>
          </a:solidFill>
          <a:latin typeface="+mn-lt"/>
          <a:ea typeface="+mn-ea"/>
          <a:cs typeface="+mn-cs"/>
        </a:defRPr>
      </a:lvl3pPr>
      <a:lvl4pPr marL="454909" algn="l" defTabSz="303273" rtl="0" eaLnBrk="1" latinLnBrk="0" hangingPunct="1">
        <a:defRPr sz="597" kern="1200">
          <a:solidFill>
            <a:schemeClr val="tx1"/>
          </a:solidFill>
          <a:latin typeface="+mn-lt"/>
          <a:ea typeface="+mn-ea"/>
          <a:cs typeface="+mn-cs"/>
        </a:defRPr>
      </a:lvl4pPr>
      <a:lvl5pPr marL="606546" algn="l" defTabSz="303273" rtl="0" eaLnBrk="1" latinLnBrk="0" hangingPunct="1">
        <a:defRPr sz="597" kern="1200">
          <a:solidFill>
            <a:schemeClr val="tx1"/>
          </a:solidFill>
          <a:latin typeface="+mn-lt"/>
          <a:ea typeface="+mn-ea"/>
          <a:cs typeface="+mn-cs"/>
        </a:defRPr>
      </a:lvl5pPr>
      <a:lvl6pPr marL="758182" algn="l" defTabSz="303273" rtl="0" eaLnBrk="1" latinLnBrk="0" hangingPunct="1">
        <a:defRPr sz="597" kern="1200">
          <a:solidFill>
            <a:schemeClr val="tx1"/>
          </a:solidFill>
          <a:latin typeface="+mn-lt"/>
          <a:ea typeface="+mn-ea"/>
          <a:cs typeface="+mn-cs"/>
        </a:defRPr>
      </a:lvl6pPr>
      <a:lvl7pPr marL="909819" algn="l" defTabSz="303273" rtl="0" eaLnBrk="1" latinLnBrk="0" hangingPunct="1">
        <a:defRPr sz="597" kern="1200">
          <a:solidFill>
            <a:schemeClr val="tx1"/>
          </a:solidFill>
          <a:latin typeface="+mn-lt"/>
          <a:ea typeface="+mn-ea"/>
          <a:cs typeface="+mn-cs"/>
        </a:defRPr>
      </a:lvl7pPr>
      <a:lvl8pPr marL="1061455" algn="l" defTabSz="303273" rtl="0" eaLnBrk="1" latinLnBrk="0" hangingPunct="1">
        <a:defRPr sz="597" kern="1200">
          <a:solidFill>
            <a:schemeClr val="tx1"/>
          </a:solidFill>
          <a:latin typeface="+mn-lt"/>
          <a:ea typeface="+mn-ea"/>
          <a:cs typeface="+mn-cs"/>
        </a:defRPr>
      </a:lvl8pPr>
      <a:lvl9pPr marL="1213091" algn="l" defTabSz="303273" rtl="0" eaLnBrk="1" latinLnBrk="0" hangingPunct="1">
        <a:defRPr sz="5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3"/>
          <p:cNvSpPr/>
          <p:nvPr/>
        </p:nvSpPr>
        <p:spPr>
          <a:xfrm>
            <a:off x="50145" y="91257"/>
            <a:ext cx="13578824" cy="2013768"/>
          </a:xfrm>
          <a:custGeom>
            <a:avLst/>
            <a:gdLst>
              <a:gd name="connsiteX0" fmla="*/ 0 w 16488010"/>
              <a:gd name="connsiteY0" fmla="*/ 2080387 h 2080387"/>
              <a:gd name="connsiteX1" fmla="*/ 16488010 w 16488010"/>
              <a:gd name="connsiteY1" fmla="*/ 2080387 h 2080387"/>
              <a:gd name="connsiteX2" fmla="*/ 16488010 w 16488010"/>
              <a:gd name="connsiteY2" fmla="*/ 0 h 2080387"/>
              <a:gd name="connsiteX3" fmla="*/ 0 w 16488010"/>
              <a:gd name="connsiteY3" fmla="*/ 0 h 208038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6488010" h="2080387">
                <a:moveTo>
                  <a:pt x="0" y="2080387"/>
                </a:moveTo>
                <a:lnTo>
                  <a:pt x="16488010" y="2080387"/>
                </a:lnTo>
                <a:lnTo>
                  <a:pt x="1648801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5761" cap="flat">
            <a:noFill/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76" dirty="0"/>
          </a:p>
        </p:txBody>
      </p:sp>
      <p:sp>
        <p:nvSpPr>
          <p:cNvPr id="11" name="TextBox 1"/>
          <p:cNvSpPr txBox="1"/>
          <p:nvPr/>
        </p:nvSpPr>
        <p:spPr>
          <a:xfrm>
            <a:off x="0" y="200025"/>
            <a:ext cx="13679488" cy="53860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ctr"/>
            <a:r>
              <a:rPr lang="en-US" sz="3200" b="1" dirty="0">
                <a:latin typeface="+mj-lt"/>
              </a:rPr>
              <a:t>Poster Title</a:t>
            </a:r>
            <a:endParaRPr lang="en-US" sz="3200" dirty="0">
              <a:latin typeface="+mj-lt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100664" y="827803"/>
            <a:ext cx="13578824" cy="352404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ctr"/>
            <a:r>
              <a:rPr lang="en-US" sz="1990" b="1" dirty="0">
                <a:latin typeface="+mj-lt"/>
              </a:rPr>
              <a:t>Authors</a:t>
            </a:r>
          </a:p>
        </p:txBody>
      </p:sp>
      <p:sp>
        <p:nvSpPr>
          <p:cNvPr id="13" name="TextBox 1"/>
          <p:cNvSpPr txBox="1"/>
          <p:nvPr/>
        </p:nvSpPr>
        <p:spPr>
          <a:xfrm>
            <a:off x="100664" y="1131075"/>
            <a:ext cx="13388902" cy="335926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b="1" dirty="0">
                <a:solidFill>
                  <a:srgbClr val="000000"/>
                </a:solidFill>
                <a:latin typeface="+mj-lt"/>
                <a:cs typeface="Arial" pitchFamily="18" charset="0"/>
              </a:rPr>
              <a:t>Supervised by: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596221C-1640-4A2C-9B62-16CB2F0D6379}"/>
              </a:ext>
            </a:extLst>
          </p:cNvPr>
          <p:cNvSpPr txBox="1"/>
          <p:nvPr/>
        </p:nvSpPr>
        <p:spPr>
          <a:xfrm>
            <a:off x="100665" y="1434346"/>
            <a:ext cx="13478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j-lt"/>
                <a:cs typeface="Arial" panose="020B0604020202020204" pitchFamily="34" charset="0"/>
              </a:rPr>
              <a:t>Department of</a:t>
            </a:r>
          </a:p>
          <a:p>
            <a:pPr algn="ctr"/>
            <a:r>
              <a:rPr lang="en-US" sz="1400" b="1" dirty="0">
                <a:latin typeface="+mj-lt"/>
                <a:cs typeface="Arial" panose="020B0604020202020204" pitchFamily="34" charset="0"/>
              </a:rPr>
              <a:t>Faculty of Allied Health Sciences, Kuwait University </a:t>
            </a:r>
          </a:p>
        </p:txBody>
      </p:sp>
      <p:sp>
        <p:nvSpPr>
          <p:cNvPr id="35" name="Rectangle: Single Corner Snipped 34">
            <a:extLst>
              <a:ext uri="{FF2B5EF4-FFF2-40B4-BE49-F238E27FC236}">
                <a16:creationId xmlns:a16="http://schemas.microsoft.com/office/drawing/2014/main" id="{87858080-319E-4E6D-8258-B97EE9360E8B}"/>
              </a:ext>
            </a:extLst>
          </p:cNvPr>
          <p:cNvSpPr/>
          <p:nvPr/>
        </p:nvSpPr>
        <p:spPr>
          <a:xfrm>
            <a:off x="210344" y="2819819"/>
            <a:ext cx="6130152" cy="3663816"/>
          </a:xfrm>
          <a:prstGeom prst="snip1Rect">
            <a:avLst/>
          </a:prstGeom>
          <a:solidFill>
            <a:srgbClr val="EBF1DE">
              <a:alpha val="50196"/>
            </a:srgb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7CB63FD-3840-401B-A649-A6ADFBE72CC3}"/>
              </a:ext>
            </a:extLst>
          </p:cNvPr>
          <p:cNvSpPr/>
          <p:nvPr/>
        </p:nvSpPr>
        <p:spPr>
          <a:xfrm>
            <a:off x="305229" y="3072546"/>
            <a:ext cx="51303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000" dirty="0"/>
              <a:t>Insert Intro here</a:t>
            </a:r>
            <a:endParaRPr lang="en-GB" sz="2000" dirty="0">
              <a:cs typeface="Arial" panose="020B0604020202020204" pitchFamily="34" charset="0"/>
            </a:endParaRPr>
          </a:p>
        </p:txBody>
      </p:sp>
      <p:sp>
        <p:nvSpPr>
          <p:cNvPr id="36" name="Rectangle: Diagonal Corners Snipped 35">
            <a:extLst>
              <a:ext uri="{FF2B5EF4-FFF2-40B4-BE49-F238E27FC236}">
                <a16:creationId xmlns:a16="http://schemas.microsoft.com/office/drawing/2014/main" id="{533BA01D-F829-42D4-870A-DBD9416ABC0C}"/>
              </a:ext>
            </a:extLst>
          </p:cNvPr>
          <p:cNvSpPr/>
          <p:nvPr/>
        </p:nvSpPr>
        <p:spPr>
          <a:xfrm>
            <a:off x="69708" y="2581341"/>
            <a:ext cx="4484036" cy="481284"/>
          </a:xfrm>
          <a:prstGeom prst="snip2Diag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0000"/>
                </a:solidFill>
              </a:rPr>
              <a:t>Background/Introduction</a:t>
            </a:r>
          </a:p>
        </p:txBody>
      </p:sp>
      <p:sp>
        <p:nvSpPr>
          <p:cNvPr id="26" name="Rectangle: Single Corner Snipped 25">
            <a:extLst>
              <a:ext uri="{FF2B5EF4-FFF2-40B4-BE49-F238E27FC236}">
                <a16:creationId xmlns:a16="http://schemas.microsoft.com/office/drawing/2014/main" id="{04143A50-37C0-404D-9C78-BF2CDF2264A6}"/>
              </a:ext>
            </a:extLst>
          </p:cNvPr>
          <p:cNvSpPr/>
          <p:nvPr/>
        </p:nvSpPr>
        <p:spPr>
          <a:xfrm>
            <a:off x="193040" y="7176985"/>
            <a:ext cx="6037776" cy="2138441"/>
          </a:xfrm>
          <a:prstGeom prst="snip1Rect">
            <a:avLst/>
          </a:prstGeom>
          <a:solidFill>
            <a:srgbClr val="EBF1DE">
              <a:alpha val="50196"/>
            </a:srgb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30950FC-467A-46E0-988C-B65BF33DDEC6}"/>
              </a:ext>
            </a:extLst>
          </p:cNvPr>
          <p:cNvSpPr/>
          <p:nvPr/>
        </p:nvSpPr>
        <p:spPr>
          <a:xfrm>
            <a:off x="397605" y="7429712"/>
            <a:ext cx="51303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Insert text here</a:t>
            </a:r>
          </a:p>
        </p:txBody>
      </p:sp>
      <p:sp>
        <p:nvSpPr>
          <p:cNvPr id="28" name="Rectangle: Diagonal Corners Snipped 27">
            <a:extLst>
              <a:ext uri="{FF2B5EF4-FFF2-40B4-BE49-F238E27FC236}">
                <a16:creationId xmlns:a16="http://schemas.microsoft.com/office/drawing/2014/main" id="{6D0A0657-70A9-4788-87C7-C2201725CDB9}"/>
              </a:ext>
            </a:extLst>
          </p:cNvPr>
          <p:cNvSpPr/>
          <p:nvPr/>
        </p:nvSpPr>
        <p:spPr>
          <a:xfrm>
            <a:off x="43788" y="6889253"/>
            <a:ext cx="3234898" cy="481284"/>
          </a:xfrm>
          <a:prstGeom prst="snip2Diag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0000"/>
                </a:solidFill>
              </a:rPr>
              <a:t>Aims/Objectives</a:t>
            </a:r>
          </a:p>
        </p:txBody>
      </p:sp>
      <p:sp>
        <p:nvSpPr>
          <p:cNvPr id="29" name="Rectangle: Single Corner Snipped 28">
            <a:extLst>
              <a:ext uri="{FF2B5EF4-FFF2-40B4-BE49-F238E27FC236}">
                <a16:creationId xmlns:a16="http://schemas.microsoft.com/office/drawing/2014/main" id="{00372FF6-E4C6-43FA-96AD-343BC5C9FF2F}"/>
              </a:ext>
            </a:extLst>
          </p:cNvPr>
          <p:cNvSpPr/>
          <p:nvPr/>
        </p:nvSpPr>
        <p:spPr>
          <a:xfrm>
            <a:off x="193040" y="9892212"/>
            <a:ext cx="5992000" cy="4008616"/>
          </a:xfrm>
          <a:prstGeom prst="snip1Rect">
            <a:avLst/>
          </a:prstGeom>
          <a:solidFill>
            <a:srgbClr val="EBF1DE">
              <a:alpha val="50196"/>
            </a:srgb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52DEB23-657D-497B-825F-B27FF022A60B}"/>
              </a:ext>
            </a:extLst>
          </p:cNvPr>
          <p:cNvSpPr/>
          <p:nvPr/>
        </p:nvSpPr>
        <p:spPr>
          <a:xfrm>
            <a:off x="397605" y="10144939"/>
            <a:ext cx="51303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Insert text here</a:t>
            </a:r>
          </a:p>
        </p:txBody>
      </p:sp>
      <p:sp>
        <p:nvSpPr>
          <p:cNvPr id="31" name="Rectangle: Diagonal Corners Snipped 30">
            <a:extLst>
              <a:ext uri="{FF2B5EF4-FFF2-40B4-BE49-F238E27FC236}">
                <a16:creationId xmlns:a16="http://schemas.microsoft.com/office/drawing/2014/main" id="{A2073A2F-CC10-45C5-91F0-AA691DC798E4}"/>
              </a:ext>
            </a:extLst>
          </p:cNvPr>
          <p:cNvSpPr/>
          <p:nvPr/>
        </p:nvSpPr>
        <p:spPr>
          <a:xfrm>
            <a:off x="43787" y="9604480"/>
            <a:ext cx="4081559" cy="481284"/>
          </a:xfrm>
          <a:prstGeom prst="snip2Diag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0000"/>
                </a:solidFill>
              </a:rPr>
              <a:t>Materials and Methods</a:t>
            </a:r>
          </a:p>
        </p:txBody>
      </p:sp>
      <p:sp>
        <p:nvSpPr>
          <p:cNvPr id="33" name="Rectangle: Single Corner Snipped 32">
            <a:extLst>
              <a:ext uri="{FF2B5EF4-FFF2-40B4-BE49-F238E27FC236}">
                <a16:creationId xmlns:a16="http://schemas.microsoft.com/office/drawing/2014/main" id="{69F0B384-4C76-4A26-AD33-144592274A3A}"/>
              </a:ext>
            </a:extLst>
          </p:cNvPr>
          <p:cNvSpPr/>
          <p:nvPr/>
        </p:nvSpPr>
        <p:spPr>
          <a:xfrm>
            <a:off x="210345" y="14594219"/>
            <a:ext cx="5974696" cy="9626012"/>
          </a:xfrm>
          <a:prstGeom prst="snip1Rect">
            <a:avLst/>
          </a:prstGeom>
          <a:solidFill>
            <a:srgbClr val="EBF1DE">
              <a:alpha val="50196"/>
            </a:srgb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528A406-4CB9-44BF-8994-730FBC22D71F}"/>
              </a:ext>
            </a:extLst>
          </p:cNvPr>
          <p:cNvSpPr/>
          <p:nvPr/>
        </p:nvSpPr>
        <p:spPr>
          <a:xfrm>
            <a:off x="195237" y="15055497"/>
            <a:ext cx="6644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545" indent="-189545" algn="just">
              <a:buFont typeface="Arial" panose="020B0604020202020204" pitchFamily="34" charset="0"/>
              <a:buChar char="•"/>
            </a:pPr>
            <a:r>
              <a:rPr lang="en-US" sz="2000" dirty="0"/>
              <a:t>Insert results and charts here</a:t>
            </a:r>
          </a:p>
        </p:txBody>
      </p:sp>
      <p:sp>
        <p:nvSpPr>
          <p:cNvPr id="38" name="Rectangle: Diagonal Corners Snipped 37">
            <a:extLst>
              <a:ext uri="{FF2B5EF4-FFF2-40B4-BE49-F238E27FC236}">
                <a16:creationId xmlns:a16="http://schemas.microsoft.com/office/drawing/2014/main" id="{1329A997-A0D6-4323-9C6B-46BF6059BD92}"/>
              </a:ext>
            </a:extLst>
          </p:cNvPr>
          <p:cNvSpPr/>
          <p:nvPr/>
        </p:nvSpPr>
        <p:spPr>
          <a:xfrm>
            <a:off x="120508" y="14220825"/>
            <a:ext cx="3234898" cy="481284"/>
          </a:xfrm>
          <a:prstGeom prst="snip2Diag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0000"/>
                </a:solidFill>
              </a:rPr>
              <a:t>Results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3E51F14-E5CA-492F-A4EA-2C496E663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928817"/>
              </p:ext>
            </p:extLst>
          </p:nvPr>
        </p:nvGraphicFramePr>
        <p:xfrm>
          <a:off x="473478" y="15856778"/>
          <a:ext cx="3993077" cy="2739177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2429809">
                  <a:extLst>
                    <a:ext uri="{9D8B030D-6E8A-4147-A177-3AD203B41FA5}">
                      <a16:colId xmlns:a16="http://schemas.microsoft.com/office/drawing/2014/main" val="3824666684"/>
                    </a:ext>
                  </a:extLst>
                </a:gridCol>
                <a:gridCol w="747509">
                  <a:extLst>
                    <a:ext uri="{9D8B030D-6E8A-4147-A177-3AD203B41FA5}">
                      <a16:colId xmlns:a16="http://schemas.microsoft.com/office/drawing/2014/main" val="3038165747"/>
                    </a:ext>
                  </a:extLst>
                </a:gridCol>
                <a:gridCol w="815759">
                  <a:extLst>
                    <a:ext uri="{9D8B030D-6E8A-4147-A177-3AD203B41FA5}">
                      <a16:colId xmlns:a16="http://schemas.microsoft.com/office/drawing/2014/main" val="2273269847"/>
                    </a:ext>
                  </a:extLst>
                </a:gridCol>
              </a:tblGrid>
              <a:tr h="15811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n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%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extLst>
                  <a:ext uri="{0D108BD9-81ED-4DB2-BD59-A6C34878D82A}">
                    <a16:rowId xmlns:a16="http://schemas.microsoft.com/office/drawing/2014/main" val="252928813"/>
                  </a:ext>
                </a:extLst>
              </a:tr>
              <a:tr h="173116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7. How would you rate your degree of innovativeness?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807534"/>
                  </a:ext>
                </a:extLst>
              </a:tr>
              <a:tr h="90470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Early adopter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Early majority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Late majority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Laggard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13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17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15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27.7%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36.2%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31.9%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4.3%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extLst>
                  <a:ext uri="{0D108BD9-81ED-4DB2-BD59-A6C34878D82A}">
                    <a16:rowId xmlns:a16="http://schemas.microsoft.com/office/drawing/2014/main" val="2988094764"/>
                  </a:ext>
                </a:extLst>
              </a:tr>
              <a:tr h="210282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8. How do you feel about telemonitoring?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024226"/>
                  </a:ext>
                </a:extLst>
              </a:tr>
              <a:tr h="65301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Positive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Neutral 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Negative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25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22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0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53.1%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46.8%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0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extLst>
                  <a:ext uri="{0D108BD9-81ED-4DB2-BD59-A6C34878D82A}">
                    <a16:rowId xmlns:a16="http://schemas.microsoft.com/office/drawing/2014/main" val="3371771781"/>
                  </a:ext>
                </a:extLst>
              </a:tr>
              <a:tr h="197241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9. Is telemonitoring services available at your workplace?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75215"/>
                  </a:ext>
                </a:extLst>
              </a:tr>
              <a:tr h="44270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Yes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No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20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27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42.6%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57.4%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745" marR="22745" marT="0" marB="0"/>
                </a:tc>
                <a:extLst>
                  <a:ext uri="{0D108BD9-81ED-4DB2-BD59-A6C34878D82A}">
                    <a16:rowId xmlns:a16="http://schemas.microsoft.com/office/drawing/2014/main" val="4071828276"/>
                  </a:ext>
                </a:extLst>
              </a:tr>
            </a:tbl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B509ED95-077C-4A37-BF22-3B61060EE5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4487964"/>
              </p:ext>
            </p:extLst>
          </p:nvPr>
        </p:nvGraphicFramePr>
        <p:xfrm>
          <a:off x="1962944" y="18997126"/>
          <a:ext cx="3837924" cy="260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" name="Rectangle: Single Corner Snipped 40">
            <a:extLst>
              <a:ext uri="{FF2B5EF4-FFF2-40B4-BE49-F238E27FC236}">
                <a16:creationId xmlns:a16="http://schemas.microsoft.com/office/drawing/2014/main" id="{1CFD5FF7-7AF9-4004-B074-B65C4B12BE21}"/>
              </a:ext>
            </a:extLst>
          </p:cNvPr>
          <p:cNvSpPr/>
          <p:nvPr/>
        </p:nvSpPr>
        <p:spPr>
          <a:xfrm>
            <a:off x="6544647" y="2819818"/>
            <a:ext cx="6939363" cy="7072393"/>
          </a:xfrm>
          <a:prstGeom prst="snip1Rect">
            <a:avLst/>
          </a:prstGeom>
          <a:solidFill>
            <a:srgbClr val="EBF1DE">
              <a:alpha val="50196"/>
            </a:srgb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2085C4-1BA4-4498-91CF-80FDA9CB3FC4}"/>
              </a:ext>
            </a:extLst>
          </p:cNvPr>
          <p:cNvSpPr/>
          <p:nvPr/>
        </p:nvSpPr>
        <p:spPr>
          <a:xfrm>
            <a:off x="6736627" y="3112964"/>
            <a:ext cx="66467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454" indent="-227454" algn="just">
              <a:buFont typeface="Arial" panose="020B0604020202020204" pitchFamily="34" charset="0"/>
              <a:buChar char="•"/>
            </a:pPr>
            <a:r>
              <a:rPr lang="en-US" sz="2000" dirty="0"/>
              <a:t>Insert text here</a:t>
            </a:r>
          </a:p>
        </p:txBody>
      </p:sp>
      <p:sp>
        <p:nvSpPr>
          <p:cNvPr id="43" name="Rectangle: Diagonal Corners Snipped 42">
            <a:extLst>
              <a:ext uri="{FF2B5EF4-FFF2-40B4-BE49-F238E27FC236}">
                <a16:creationId xmlns:a16="http://schemas.microsoft.com/office/drawing/2014/main" id="{9EFC4FC8-95D9-4AE1-90CD-298AFBC5C7ED}"/>
              </a:ext>
            </a:extLst>
          </p:cNvPr>
          <p:cNvSpPr/>
          <p:nvPr/>
        </p:nvSpPr>
        <p:spPr>
          <a:xfrm>
            <a:off x="6382810" y="2572505"/>
            <a:ext cx="3234898" cy="481284"/>
          </a:xfrm>
          <a:prstGeom prst="snip2Diag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0000"/>
                </a:solidFill>
              </a:rPr>
              <a:t>Discussion</a:t>
            </a:r>
          </a:p>
        </p:txBody>
      </p:sp>
      <p:sp>
        <p:nvSpPr>
          <p:cNvPr id="44" name="Rectangle: Single Corner Snipped 43">
            <a:extLst>
              <a:ext uri="{FF2B5EF4-FFF2-40B4-BE49-F238E27FC236}">
                <a16:creationId xmlns:a16="http://schemas.microsoft.com/office/drawing/2014/main" id="{C31268F3-2A5C-4603-84D8-7227FEF509CE}"/>
              </a:ext>
            </a:extLst>
          </p:cNvPr>
          <p:cNvSpPr/>
          <p:nvPr/>
        </p:nvSpPr>
        <p:spPr>
          <a:xfrm>
            <a:off x="6573135" y="10633905"/>
            <a:ext cx="6851270" cy="8082719"/>
          </a:xfrm>
          <a:prstGeom prst="snip1Rect">
            <a:avLst/>
          </a:prstGeom>
          <a:solidFill>
            <a:srgbClr val="EBF1DE">
              <a:alpha val="50196"/>
            </a:srgb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3C7CA11-9C5C-4AD2-BFEA-3CC3E58DD0CE}"/>
              </a:ext>
            </a:extLst>
          </p:cNvPr>
          <p:cNvSpPr/>
          <p:nvPr/>
        </p:nvSpPr>
        <p:spPr>
          <a:xfrm>
            <a:off x="6777701" y="10886632"/>
            <a:ext cx="66467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000" dirty="0"/>
              <a:t>Insert text here</a:t>
            </a:r>
            <a:endParaRPr lang="en-US" sz="2000" dirty="0"/>
          </a:p>
        </p:txBody>
      </p:sp>
      <p:sp>
        <p:nvSpPr>
          <p:cNvPr id="46" name="Rectangle: Diagonal Corners Snipped 45">
            <a:extLst>
              <a:ext uri="{FF2B5EF4-FFF2-40B4-BE49-F238E27FC236}">
                <a16:creationId xmlns:a16="http://schemas.microsoft.com/office/drawing/2014/main" id="{7C0410AD-A635-451B-99DF-F48E94381FAB}"/>
              </a:ext>
            </a:extLst>
          </p:cNvPr>
          <p:cNvSpPr/>
          <p:nvPr/>
        </p:nvSpPr>
        <p:spPr>
          <a:xfrm>
            <a:off x="6423884" y="10346174"/>
            <a:ext cx="3234898" cy="481284"/>
          </a:xfrm>
          <a:prstGeom prst="snip2Diag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0000"/>
                </a:solidFill>
              </a:rPr>
              <a:t>Conclusion</a:t>
            </a:r>
          </a:p>
        </p:txBody>
      </p:sp>
      <p:sp>
        <p:nvSpPr>
          <p:cNvPr id="50" name="Rectangle: Single Corner Snipped 49">
            <a:extLst>
              <a:ext uri="{FF2B5EF4-FFF2-40B4-BE49-F238E27FC236}">
                <a16:creationId xmlns:a16="http://schemas.microsoft.com/office/drawing/2014/main" id="{B7278114-9006-47E7-8784-2BC6B7A96B9C}"/>
              </a:ext>
            </a:extLst>
          </p:cNvPr>
          <p:cNvSpPr/>
          <p:nvPr/>
        </p:nvSpPr>
        <p:spPr>
          <a:xfrm>
            <a:off x="6435382" y="22171760"/>
            <a:ext cx="7048628" cy="2048472"/>
          </a:xfrm>
          <a:prstGeom prst="snip1Rect">
            <a:avLst/>
          </a:prstGeom>
          <a:solidFill>
            <a:srgbClr val="EBF1DE">
              <a:alpha val="50196"/>
            </a:srgb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FAA9776-842D-4932-AE01-56CB0A5EE5A4}"/>
              </a:ext>
            </a:extLst>
          </p:cNvPr>
          <p:cNvSpPr/>
          <p:nvPr/>
        </p:nvSpPr>
        <p:spPr>
          <a:xfrm>
            <a:off x="6611144" y="22424485"/>
            <a:ext cx="66730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545" indent="-189545" algn="just">
              <a:buFont typeface="Arial" panose="020B0604020202020204" pitchFamily="34" charset="0"/>
              <a:buChar char="•"/>
            </a:pPr>
            <a:r>
              <a:rPr lang="en-US" sz="1600" i="1" dirty="0"/>
              <a:t>ADD REFERENCES HERE PLEASE</a:t>
            </a:r>
          </a:p>
        </p:txBody>
      </p:sp>
      <p:sp>
        <p:nvSpPr>
          <p:cNvPr id="52" name="Rectangle: Diagonal Corners Snipped 51">
            <a:extLst>
              <a:ext uri="{FF2B5EF4-FFF2-40B4-BE49-F238E27FC236}">
                <a16:creationId xmlns:a16="http://schemas.microsoft.com/office/drawing/2014/main" id="{8BD74486-F8F9-4287-B528-A964AC6E8DDC}"/>
              </a:ext>
            </a:extLst>
          </p:cNvPr>
          <p:cNvSpPr/>
          <p:nvPr/>
        </p:nvSpPr>
        <p:spPr>
          <a:xfrm>
            <a:off x="6274878" y="21764625"/>
            <a:ext cx="3234898" cy="481284"/>
          </a:xfrm>
          <a:prstGeom prst="snip2Diag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0000"/>
                </a:solidFill>
              </a:rPr>
              <a:t>References</a:t>
            </a:r>
          </a:p>
        </p:txBody>
      </p:sp>
      <p:pic>
        <p:nvPicPr>
          <p:cNvPr id="3" name="Picture 2" descr="A picture containing text, ship, transport, graphics&#10;&#10;Description automatically generated">
            <a:extLst>
              <a:ext uri="{FF2B5EF4-FFF2-40B4-BE49-F238E27FC236}">
                <a16:creationId xmlns:a16="http://schemas.microsoft.com/office/drawing/2014/main" id="{E790272C-2CFB-A520-DA19-AE8002AE55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7816" y="339116"/>
            <a:ext cx="775360" cy="1298638"/>
          </a:xfrm>
          <a:prstGeom prst="rect">
            <a:avLst/>
          </a:prstGeom>
        </p:spPr>
      </p:pic>
      <p:sp>
        <p:nvSpPr>
          <p:cNvPr id="5" name="Rectangle: Diagonal Corners Snipped 4">
            <a:extLst>
              <a:ext uri="{FF2B5EF4-FFF2-40B4-BE49-F238E27FC236}">
                <a16:creationId xmlns:a16="http://schemas.microsoft.com/office/drawing/2014/main" id="{D73A6E65-35F9-C8EF-E2F1-A10872664F60}"/>
              </a:ext>
            </a:extLst>
          </p:cNvPr>
          <p:cNvSpPr/>
          <p:nvPr/>
        </p:nvSpPr>
        <p:spPr>
          <a:xfrm>
            <a:off x="6289279" y="19008920"/>
            <a:ext cx="3234898" cy="481284"/>
          </a:xfrm>
          <a:prstGeom prst="snip2Diag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FF0000"/>
                </a:solidFill>
              </a:rPr>
              <a:t>Aknowledgements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Rectangle: Single Corner Snipped 5">
            <a:extLst>
              <a:ext uri="{FF2B5EF4-FFF2-40B4-BE49-F238E27FC236}">
                <a16:creationId xmlns:a16="http://schemas.microsoft.com/office/drawing/2014/main" id="{DB668B39-5E2F-6044-6968-302C85B53C25}"/>
              </a:ext>
            </a:extLst>
          </p:cNvPr>
          <p:cNvSpPr/>
          <p:nvPr/>
        </p:nvSpPr>
        <p:spPr>
          <a:xfrm>
            <a:off x="6420402" y="19499821"/>
            <a:ext cx="7048628" cy="2138441"/>
          </a:xfrm>
          <a:prstGeom prst="snip1Rect">
            <a:avLst/>
          </a:prstGeom>
          <a:solidFill>
            <a:srgbClr val="EBF1DE">
              <a:alpha val="50196"/>
            </a:srgb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A7DF56-2BE4-E562-8995-A0D8CB9CF33F}"/>
              </a:ext>
            </a:extLst>
          </p:cNvPr>
          <p:cNvSpPr/>
          <p:nvPr/>
        </p:nvSpPr>
        <p:spPr>
          <a:xfrm>
            <a:off x="6544647" y="19668642"/>
            <a:ext cx="66730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545" indent="-189545" algn="just">
              <a:buFont typeface="Arial" panose="020B0604020202020204" pitchFamily="34" charset="0"/>
              <a:buChar char="•"/>
            </a:pPr>
            <a:r>
              <a:rPr lang="en-US" sz="1600" dirty="0"/>
              <a:t>Insert text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08A0AD7EAA0349A5DA4A64519509F7" ma:contentTypeVersion="3" ma:contentTypeDescription="Create a new document." ma:contentTypeScope="" ma:versionID="fe5190b00f71e3ac8303bbac9464de4b">
  <xsd:schema xmlns:xsd="http://www.w3.org/2001/XMLSchema" xmlns:xs="http://www.w3.org/2001/XMLSchema" xmlns:p="http://schemas.microsoft.com/office/2006/metadata/properties" xmlns:ns2="ba60ddfb-e35f-4f15-8813-4b091e2ee4c8" targetNamespace="http://schemas.microsoft.com/office/2006/metadata/properties" ma:root="true" ma:fieldsID="13b77a87b4bb331051eda3b497c51f13" ns2:_="">
    <xsd:import namespace="ba60ddfb-e35f-4f15-8813-4b091e2ee4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60ddfb-e35f-4f15-8813-4b091e2ee4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72080B-7290-424C-9894-989AABBB4A23}"/>
</file>

<file path=customXml/itemProps2.xml><?xml version="1.0" encoding="utf-8"?>
<ds:datastoreItem xmlns:ds="http://schemas.openxmlformats.org/officeDocument/2006/customXml" ds:itemID="{3776CA8B-CBD4-4E35-835B-AE6C295AAC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C8ACD9-FF46-4988-A966-85F62335445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154</Words>
  <Application>Microsoft Office PowerPoint</Application>
  <PresentationFormat>Custom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Hanadi Alhumaidi</cp:lastModifiedBy>
  <cp:revision>34</cp:revision>
  <dcterms:created xsi:type="dcterms:W3CDTF">2021-06-30T00:00:00Z</dcterms:created>
  <dcterms:modified xsi:type="dcterms:W3CDTF">2025-04-24T09:04:44Z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0x0101000808A0AD7EAA0349A5DA4A64519509F7</vt:lpwstr>
  </property>
</Properties>
</file>